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31" r:id="rId2"/>
  </p:sldMasterIdLst>
  <p:sldIdLst>
    <p:sldId id="256" r:id="rId3"/>
    <p:sldId id="275" r:id="rId4"/>
    <p:sldId id="276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71" r:id="rId13"/>
    <p:sldId id="272" r:id="rId14"/>
    <p:sldId id="266" r:id="rId15"/>
    <p:sldId id="267" r:id="rId16"/>
    <p:sldId id="268" r:id="rId17"/>
    <p:sldId id="269" r:id="rId18"/>
    <p:sldId id="273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 snapToGrid="0">
      <p:cViewPr varScale="1">
        <p:scale>
          <a:sx n="95" d="100"/>
          <a:sy n="95" d="100"/>
        </p:scale>
        <p:origin x="17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3EE950-7E00-44A5-9827-0F262E1E195A}" type="doc">
      <dgm:prSet loTypeId="urn:microsoft.com/office/officeart/2005/8/layout/process4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kk-KZ"/>
        </a:p>
      </dgm:t>
    </dgm:pt>
    <dgm:pt modelId="{EA5F131C-4AE4-40E7-B9EF-586271D193CD}">
      <dgm:prSet phldrT="[Текст]" custT="1"/>
      <dgm:spPr/>
      <dgm:t>
        <a:bodyPr/>
        <a:lstStyle/>
        <a:p>
          <a:r>
            <a:rPr lang="kk-KZ" sz="2400" smtClean="0">
              <a:latin typeface="Times New Roman" panose="02020603050405020304" pitchFamily="18" charset="0"/>
              <a:cs typeface="Times New Roman" panose="02020603050405020304" pitchFamily="18" charset="0"/>
            </a:rPr>
            <a:t>30 - жылдардың </a:t>
          </a:r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басына қарай </a:t>
          </a:r>
        </a:p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оқу орындарының   екі түрі белгіленеді:</a:t>
          </a:r>
          <a:endParaRPr lang="kk-KZ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16E1C2-9601-4084-B3FF-8A87CAD630D5}" type="parTrans" cxnId="{DCC0A5FC-6466-4195-BB3B-24CD6465AAA5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6E3EE2-13D5-4293-BDF6-FC415B4A3718}" type="sibTrans" cxnId="{DCC0A5FC-6466-4195-BB3B-24CD6465AAA5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137437-0F47-440A-BC33-CBDCB52AE764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Бастауыш мектепке кадрлар дайындайтын педагогикалық техникумдар;</a:t>
          </a:r>
          <a:endParaRPr lang="ru-RU" sz="2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0B356A-C5F7-4904-9823-AD63558C889A}" type="parTrans" cxnId="{702262A0-0667-4FE4-93AA-5296A546B1B7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632CDB-24FC-4117-A9AF-C45CECF96D2A}" type="sibTrans" cxnId="{702262A0-0667-4FE4-93AA-5296A546B1B7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2DD5CF-D5DD-445A-8312-2B93591148BF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 Педагогикалық интституттар.</a:t>
          </a:r>
        </a:p>
        <a:p>
          <a:pPr lvl="0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C15514-7130-4392-81D0-91C35DBB3EC7}" type="parTrans" cxnId="{E9F25B5A-C7E3-46D5-8764-527FCE3E4DF6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75530D-4D2B-4A30-8176-2FDD87425375}" type="sibTrans" cxnId="{E9F25B5A-C7E3-46D5-8764-527FCE3E4DF6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AFF323-13B8-4143-9C91-8FFDF1BA9039}" type="pres">
      <dgm:prSet presAssocID="{B53EE950-7E00-44A5-9827-0F262E1E19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kk-KZ"/>
        </a:p>
      </dgm:t>
    </dgm:pt>
    <dgm:pt modelId="{529ADE77-9670-4C4A-AB76-ADEF5D32A9AF}" type="pres">
      <dgm:prSet presAssocID="{EA5F131C-4AE4-40E7-B9EF-586271D193CD}" presName="boxAndChildren" presStyleCnt="0"/>
      <dgm:spPr/>
    </dgm:pt>
    <dgm:pt modelId="{6633FCFB-DDF2-4BA3-81D5-60AB321A308A}" type="pres">
      <dgm:prSet presAssocID="{EA5F131C-4AE4-40E7-B9EF-586271D193CD}" presName="parentTextBox" presStyleLbl="node1" presStyleIdx="0" presStyleCnt="1"/>
      <dgm:spPr/>
      <dgm:t>
        <a:bodyPr/>
        <a:lstStyle/>
        <a:p>
          <a:endParaRPr lang="kk-KZ"/>
        </a:p>
      </dgm:t>
    </dgm:pt>
    <dgm:pt modelId="{FADC8892-72D0-4157-915D-BA3F05C6021F}" type="pres">
      <dgm:prSet presAssocID="{EA5F131C-4AE4-40E7-B9EF-586271D193CD}" presName="entireBox" presStyleLbl="node1" presStyleIdx="0" presStyleCnt="1" custLinFactNeighborX="1802" custLinFactNeighborY="4348"/>
      <dgm:spPr/>
      <dgm:t>
        <a:bodyPr/>
        <a:lstStyle/>
        <a:p>
          <a:endParaRPr lang="kk-KZ"/>
        </a:p>
      </dgm:t>
    </dgm:pt>
    <dgm:pt modelId="{B59E7C55-E4E1-4522-9D51-7FF4F69E4597}" type="pres">
      <dgm:prSet presAssocID="{EA5F131C-4AE4-40E7-B9EF-586271D193CD}" presName="descendantBox" presStyleCnt="0"/>
      <dgm:spPr/>
    </dgm:pt>
    <dgm:pt modelId="{DA18528C-316B-437B-A03A-493CA41DB480}" type="pres">
      <dgm:prSet presAssocID="{B8137437-0F47-440A-BC33-CBDCB52AE76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40AF0301-F583-4471-87DA-69428A4FCD3C}" type="pres">
      <dgm:prSet presAssocID="{E32DD5CF-D5DD-445A-8312-2B93591148BF}" presName="childTextBox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</dgm:ptLst>
  <dgm:cxnLst>
    <dgm:cxn modelId="{3E2ECAF9-9EBA-4845-8697-44A2D27E3F1F}" type="presOf" srcId="{B53EE950-7E00-44A5-9827-0F262E1E195A}" destId="{A5AFF323-13B8-4143-9C91-8FFDF1BA9039}" srcOrd="0" destOrd="0" presId="urn:microsoft.com/office/officeart/2005/8/layout/process4"/>
    <dgm:cxn modelId="{702262A0-0667-4FE4-93AA-5296A546B1B7}" srcId="{EA5F131C-4AE4-40E7-B9EF-586271D193CD}" destId="{B8137437-0F47-440A-BC33-CBDCB52AE764}" srcOrd="0" destOrd="0" parTransId="{320B356A-C5F7-4904-9823-AD63558C889A}" sibTransId="{C8632CDB-24FC-4117-A9AF-C45CECF96D2A}"/>
    <dgm:cxn modelId="{CDBFFA2B-67AD-44BC-A744-B5166DEEFF8A}" type="presOf" srcId="{EA5F131C-4AE4-40E7-B9EF-586271D193CD}" destId="{6633FCFB-DDF2-4BA3-81D5-60AB321A308A}" srcOrd="0" destOrd="0" presId="urn:microsoft.com/office/officeart/2005/8/layout/process4"/>
    <dgm:cxn modelId="{DCC0A5FC-6466-4195-BB3B-24CD6465AAA5}" srcId="{B53EE950-7E00-44A5-9827-0F262E1E195A}" destId="{EA5F131C-4AE4-40E7-B9EF-586271D193CD}" srcOrd="0" destOrd="0" parTransId="{4916E1C2-9601-4084-B3FF-8A87CAD630D5}" sibTransId="{6C6E3EE2-13D5-4293-BDF6-FC415B4A3718}"/>
    <dgm:cxn modelId="{BA4E96AD-9FC4-461A-8FCA-6CF739088B24}" type="presOf" srcId="{EA5F131C-4AE4-40E7-B9EF-586271D193CD}" destId="{FADC8892-72D0-4157-915D-BA3F05C6021F}" srcOrd="1" destOrd="0" presId="urn:microsoft.com/office/officeart/2005/8/layout/process4"/>
    <dgm:cxn modelId="{E9F25B5A-C7E3-46D5-8764-527FCE3E4DF6}" srcId="{EA5F131C-4AE4-40E7-B9EF-586271D193CD}" destId="{E32DD5CF-D5DD-445A-8312-2B93591148BF}" srcOrd="1" destOrd="0" parTransId="{5DC15514-7130-4392-81D0-91C35DBB3EC7}" sibTransId="{BE75530D-4D2B-4A30-8176-2FDD87425375}"/>
    <dgm:cxn modelId="{2CFD76FB-A96E-423A-803C-1A87AAAF48C6}" type="presOf" srcId="{B8137437-0F47-440A-BC33-CBDCB52AE764}" destId="{DA18528C-316B-437B-A03A-493CA41DB480}" srcOrd="0" destOrd="0" presId="urn:microsoft.com/office/officeart/2005/8/layout/process4"/>
    <dgm:cxn modelId="{7376578B-5729-4788-85FD-57029A0549F0}" type="presOf" srcId="{E32DD5CF-D5DD-445A-8312-2B93591148BF}" destId="{40AF0301-F583-4471-87DA-69428A4FCD3C}" srcOrd="0" destOrd="0" presId="urn:microsoft.com/office/officeart/2005/8/layout/process4"/>
    <dgm:cxn modelId="{39FB69EC-0897-4B04-A70B-986A2E37895D}" type="presParOf" srcId="{A5AFF323-13B8-4143-9C91-8FFDF1BA9039}" destId="{529ADE77-9670-4C4A-AB76-ADEF5D32A9AF}" srcOrd="0" destOrd="0" presId="urn:microsoft.com/office/officeart/2005/8/layout/process4"/>
    <dgm:cxn modelId="{64FA7EDA-8141-4558-A3CF-41FF8DEA4F8C}" type="presParOf" srcId="{529ADE77-9670-4C4A-AB76-ADEF5D32A9AF}" destId="{6633FCFB-DDF2-4BA3-81D5-60AB321A308A}" srcOrd="0" destOrd="0" presId="urn:microsoft.com/office/officeart/2005/8/layout/process4"/>
    <dgm:cxn modelId="{1019A6CF-FCDA-40DA-A8C4-03F69CC841CC}" type="presParOf" srcId="{529ADE77-9670-4C4A-AB76-ADEF5D32A9AF}" destId="{FADC8892-72D0-4157-915D-BA3F05C6021F}" srcOrd="1" destOrd="0" presId="urn:microsoft.com/office/officeart/2005/8/layout/process4"/>
    <dgm:cxn modelId="{EB2C4366-FD9B-4E96-9CEE-07DCFEFB39BE}" type="presParOf" srcId="{529ADE77-9670-4C4A-AB76-ADEF5D32A9AF}" destId="{B59E7C55-E4E1-4522-9D51-7FF4F69E4597}" srcOrd="2" destOrd="0" presId="urn:microsoft.com/office/officeart/2005/8/layout/process4"/>
    <dgm:cxn modelId="{2C1F1B33-8CB2-484E-8BD3-4E037A236106}" type="presParOf" srcId="{B59E7C55-E4E1-4522-9D51-7FF4F69E4597}" destId="{DA18528C-316B-437B-A03A-493CA41DB480}" srcOrd="0" destOrd="0" presId="urn:microsoft.com/office/officeart/2005/8/layout/process4"/>
    <dgm:cxn modelId="{EE521FE0-C421-446E-8245-CFFFC6E5F5A4}" type="presParOf" srcId="{B59E7C55-E4E1-4522-9D51-7FF4F69E4597}" destId="{40AF0301-F583-4471-87DA-69428A4FCD3C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AA3662-93AA-4A89-B1B0-FEC673E76EE5}" type="doc">
      <dgm:prSet loTypeId="urn:microsoft.com/office/officeart/2005/8/layout/hierarchy2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kk-KZ"/>
        </a:p>
      </dgm:t>
    </dgm:pt>
    <dgm:pt modelId="{76B9A730-9EFA-45C0-AB60-A2E236EBE0FE}">
      <dgm:prSet phldrT="[Текст]" custT="1"/>
      <dgm:spPr/>
      <dgm:t>
        <a:bodyPr/>
        <a:lstStyle/>
        <a:p>
          <a:r>
            <a:rPr lang="kk-KZ" sz="4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Әдіс</a:t>
          </a:r>
          <a:endParaRPr lang="kk-KZ" sz="44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F012A7-B29A-4986-964B-EA91F76F8B5D}" type="parTrans" cxnId="{340C26A8-EE83-40F4-AEE1-7B8B08CB1210}">
      <dgm:prSet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C24050-FFE8-4EB6-B685-248BE156B103}" type="sibTrans" cxnId="{340C26A8-EE83-40F4-AEE1-7B8B08CB1210}">
      <dgm:prSet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39847A-2A58-4B9D-AB54-9C8CE3CCCFDA}">
      <dgm:prSet phldrT="[Текст]" custT="1"/>
      <dgm:spPr/>
      <dgm:t>
        <a:bodyPr/>
        <a:lstStyle/>
        <a:p>
          <a:r>
            <a:rPr lang="kk-KZ" sz="2800" i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Жалпы</a:t>
          </a:r>
          <a:endParaRPr lang="kk-KZ" sz="2800" i="1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3FD7C8-51BD-421F-BD2D-89504DA4095D}" type="parTrans" cxnId="{00978DFD-67AE-4769-835A-94653FAB64FE}">
      <dgm:prSet custT="1"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70A5DE-DA73-46C7-A650-4973D7F26C0C}" type="sibTrans" cxnId="{00978DFD-67AE-4769-835A-94653FAB64FE}">
      <dgm:prSet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A25A49-55F4-484D-B46C-53EF226BC1A6}">
      <dgm:prSet phldrT="[Текст]" custT="1"/>
      <dgm:spPr/>
      <dgm:t>
        <a:bodyPr/>
        <a:lstStyle/>
        <a:p>
          <a:r>
            <a:rPr lang="kk-KZ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педагогиканы оқыту әдіснамалық және жалпытеориялық мәселелері қарастырылады</a:t>
          </a:r>
          <a:endParaRPr lang="kk-KZ" sz="2000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353D1F-78AC-43CA-8A62-1DF758B992E7}" type="parTrans" cxnId="{D3D0AA23-20D1-4E3E-A4B5-9CAD8944AAAC}">
      <dgm:prSet custT="1"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7D29C0-E314-4D2D-B8D0-1FBE1F121659}" type="sibTrans" cxnId="{D3D0AA23-20D1-4E3E-A4B5-9CAD8944AAAC}">
      <dgm:prSet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809AB0-BB9F-4D15-B1C8-B1B02D39A2EC}">
      <dgm:prSet phldrT="[Текст]" custT="1"/>
      <dgm:spPr/>
      <dgm:t>
        <a:bodyPr/>
        <a:lstStyle/>
        <a:p>
          <a:r>
            <a:rPr lang="kk-KZ" sz="2800" i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Жеке</a:t>
          </a:r>
          <a:endParaRPr lang="kk-KZ" sz="2800" i="1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4C4217-AEF0-449E-8B59-F52EF28B0878}" type="parTrans" cxnId="{58225C2E-E27A-43F2-A6B7-C70B3A1F8082}">
      <dgm:prSet custT="1"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6E187A-F9CF-429B-BC29-C4B285A20AE8}" type="sibTrans" cxnId="{58225C2E-E27A-43F2-A6B7-C70B3A1F8082}">
      <dgm:prSet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E1B737-8CBC-4420-A43D-19508CBFF60C}">
      <dgm:prSet custT="1"/>
      <dgm:spPr/>
      <dgm:t>
        <a:bodyPr/>
        <a:lstStyle/>
        <a:p>
          <a:r>
            <a:rPr lang="kk-KZ" sz="20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педагогиканы оқыту әдістемесі беріледі</a:t>
          </a:r>
          <a:endParaRPr lang="kk-KZ" sz="2000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6F09D7-CFA4-4291-B64F-94B78591340D}" type="parTrans" cxnId="{6FC3FA6F-9ABC-4775-B539-5F3AA8BCC8B9}">
      <dgm:prSet custT="1"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C156C9-34EC-49EE-869E-69E8114BFDB2}" type="sibTrans" cxnId="{6FC3FA6F-9ABC-4775-B539-5F3AA8BCC8B9}">
      <dgm:prSet/>
      <dgm:spPr/>
      <dgm:t>
        <a:bodyPr/>
        <a:lstStyle/>
        <a:p>
          <a:endParaRPr lang="kk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21B8C8-3AC7-4DE5-817D-9B95D199129B}" type="pres">
      <dgm:prSet presAssocID="{00AA3662-93AA-4A89-B1B0-FEC673E76EE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kk-KZ"/>
        </a:p>
      </dgm:t>
    </dgm:pt>
    <dgm:pt modelId="{B92E1605-B85C-47A4-BE65-3069592A2EA8}" type="pres">
      <dgm:prSet presAssocID="{76B9A730-9EFA-45C0-AB60-A2E236EBE0FE}" presName="root1" presStyleCnt="0"/>
      <dgm:spPr/>
    </dgm:pt>
    <dgm:pt modelId="{0EEFE222-7621-426A-B5CA-6AF44BD8BB64}" type="pres">
      <dgm:prSet presAssocID="{76B9A730-9EFA-45C0-AB60-A2E236EBE0FE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93E2295C-2F66-430A-97A8-7EF3A2F78471}" type="pres">
      <dgm:prSet presAssocID="{76B9A730-9EFA-45C0-AB60-A2E236EBE0FE}" presName="level2hierChild" presStyleCnt="0"/>
      <dgm:spPr/>
    </dgm:pt>
    <dgm:pt modelId="{4543DD3C-216E-41C4-85BE-4F4B75BCCDEF}" type="pres">
      <dgm:prSet presAssocID="{BA3FD7C8-51BD-421F-BD2D-89504DA4095D}" presName="conn2-1" presStyleLbl="parChTrans1D2" presStyleIdx="0" presStyleCnt="2"/>
      <dgm:spPr/>
      <dgm:t>
        <a:bodyPr/>
        <a:lstStyle/>
        <a:p>
          <a:endParaRPr lang="kk-KZ"/>
        </a:p>
      </dgm:t>
    </dgm:pt>
    <dgm:pt modelId="{8D79E824-EE42-4D09-899E-90F3D1E12300}" type="pres">
      <dgm:prSet presAssocID="{BA3FD7C8-51BD-421F-BD2D-89504DA4095D}" presName="connTx" presStyleLbl="parChTrans1D2" presStyleIdx="0" presStyleCnt="2"/>
      <dgm:spPr/>
      <dgm:t>
        <a:bodyPr/>
        <a:lstStyle/>
        <a:p>
          <a:endParaRPr lang="kk-KZ"/>
        </a:p>
      </dgm:t>
    </dgm:pt>
    <dgm:pt modelId="{04A986E1-4D53-4132-B3D3-65FA1BEEADA9}" type="pres">
      <dgm:prSet presAssocID="{F539847A-2A58-4B9D-AB54-9C8CE3CCCFDA}" presName="root2" presStyleCnt="0"/>
      <dgm:spPr/>
    </dgm:pt>
    <dgm:pt modelId="{D0CDAC76-6B9F-4693-AB3D-F39B48C17B34}" type="pres">
      <dgm:prSet presAssocID="{F539847A-2A58-4B9D-AB54-9C8CE3CCCFD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3C777BA0-934B-402E-9036-4972592874E7}" type="pres">
      <dgm:prSet presAssocID="{F539847A-2A58-4B9D-AB54-9C8CE3CCCFDA}" presName="level3hierChild" presStyleCnt="0"/>
      <dgm:spPr/>
    </dgm:pt>
    <dgm:pt modelId="{6EC57B1B-1F86-4410-AAC2-4F4862D89AD3}" type="pres">
      <dgm:prSet presAssocID="{17353D1F-78AC-43CA-8A62-1DF758B992E7}" presName="conn2-1" presStyleLbl="parChTrans1D3" presStyleIdx="0" presStyleCnt="2"/>
      <dgm:spPr/>
      <dgm:t>
        <a:bodyPr/>
        <a:lstStyle/>
        <a:p>
          <a:endParaRPr lang="kk-KZ"/>
        </a:p>
      </dgm:t>
    </dgm:pt>
    <dgm:pt modelId="{807A299F-13AA-44A7-A186-9D0AB085FC90}" type="pres">
      <dgm:prSet presAssocID="{17353D1F-78AC-43CA-8A62-1DF758B992E7}" presName="connTx" presStyleLbl="parChTrans1D3" presStyleIdx="0" presStyleCnt="2"/>
      <dgm:spPr/>
      <dgm:t>
        <a:bodyPr/>
        <a:lstStyle/>
        <a:p>
          <a:endParaRPr lang="kk-KZ"/>
        </a:p>
      </dgm:t>
    </dgm:pt>
    <dgm:pt modelId="{87C6B30A-38C4-4594-A7E0-1A9E8E0AE065}" type="pres">
      <dgm:prSet presAssocID="{11A25A49-55F4-484D-B46C-53EF226BC1A6}" presName="root2" presStyleCnt="0"/>
      <dgm:spPr/>
    </dgm:pt>
    <dgm:pt modelId="{85C37B65-89B0-45CF-BAC8-3CECDEDF45B1}" type="pres">
      <dgm:prSet presAssocID="{11A25A49-55F4-484D-B46C-53EF226BC1A6}" presName="LevelTwoTextNode" presStyleLbl="node3" presStyleIdx="0" presStyleCnt="2" custScaleY="131921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C3605CD9-59D4-4C30-9C0E-37631EA44D10}" type="pres">
      <dgm:prSet presAssocID="{11A25A49-55F4-484D-B46C-53EF226BC1A6}" presName="level3hierChild" presStyleCnt="0"/>
      <dgm:spPr/>
    </dgm:pt>
    <dgm:pt modelId="{9739D9D9-AC1E-4545-89A8-4B56CB4C6780}" type="pres">
      <dgm:prSet presAssocID="{734C4217-AEF0-449E-8B59-F52EF28B0878}" presName="conn2-1" presStyleLbl="parChTrans1D2" presStyleIdx="1" presStyleCnt="2"/>
      <dgm:spPr/>
      <dgm:t>
        <a:bodyPr/>
        <a:lstStyle/>
        <a:p>
          <a:endParaRPr lang="kk-KZ"/>
        </a:p>
      </dgm:t>
    </dgm:pt>
    <dgm:pt modelId="{BD87A806-9DAD-4BF7-82F5-A41E271C7AAC}" type="pres">
      <dgm:prSet presAssocID="{734C4217-AEF0-449E-8B59-F52EF28B0878}" presName="connTx" presStyleLbl="parChTrans1D2" presStyleIdx="1" presStyleCnt="2"/>
      <dgm:spPr/>
      <dgm:t>
        <a:bodyPr/>
        <a:lstStyle/>
        <a:p>
          <a:endParaRPr lang="kk-KZ"/>
        </a:p>
      </dgm:t>
    </dgm:pt>
    <dgm:pt modelId="{8FCE794F-57DB-4B51-A075-B1C532811DE8}" type="pres">
      <dgm:prSet presAssocID="{8D809AB0-BB9F-4D15-B1C8-B1B02D39A2EC}" presName="root2" presStyleCnt="0"/>
      <dgm:spPr/>
    </dgm:pt>
    <dgm:pt modelId="{1F2A7100-A43F-4CC0-A64F-E7C1FF9F144E}" type="pres">
      <dgm:prSet presAssocID="{8D809AB0-BB9F-4D15-B1C8-B1B02D39A2E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CBBC6581-F554-4320-B930-358234BA47FC}" type="pres">
      <dgm:prSet presAssocID="{8D809AB0-BB9F-4D15-B1C8-B1B02D39A2EC}" presName="level3hierChild" presStyleCnt="0"/>
      <dgm:spPr/>
    </dgm:pt>
    <dgm:pt modelId="{86692999-8B31-4909-9F66-C0C9E96DA523}" type="pres">
      <dgm:prSet presAssocID="{0E6F09D7-CFA4-4291-B64F-94B78591340D}" presName="conn2-1" presStyleLbl="parChTrans1D3" presStyleIdx="1" presStyleCnt="2"/>
      <dgm:spPr/>
      <dgm:t>
        <a:bodyPr/>
        <a:lstStyle/>
        <a:p>
          <a:endParaRPr lang="kk-KZ"/>
        </a:p>
      </dgm:t>
    </dgm:pt>
    <dgm:pt modelId="{D5AF50A0-85F1-4832-BDEE-FFBA61A28C2E}" type="pres">
      <dgm:prSet presAssocID="{0E6F09D7-CFA4-4291-B64F-94B78591340D}" presName="connTx" presStyleLbl="parChTrans1D3" presStyleIdx="1" presStyleCnt="2"/>
      <dgm:spPr/>
      <dgm:t>
        <a:bodyPr/>
        <a:lstStyle/>
        <a:p>
          <a:endParaRPr lang="kk-KZ"/>
        </a:p>
      </dgm:t>
    </dgm:pt>
    <dgm:pt modelId="{0A22565F-745A-43C8-B691-6C2E75D2E013}" type="pres">
      <dgm:prSet presAssocID="{D8E1B737-8CBC-4420-A43D-19508CBFF60C}" presName="root2" presStyleCnt="0"/>
      <dgm:spPr/>
    </dgm:pt>
    <dgm:pt modelId="{9A5F1C9C-B98A-48FD-ABC2-B0532A4EDA61}" type="pres">
      <dgm:prSet presAssocID="{D8E1B737-8CBC-4420-A43D-19508CBFF60C}" presName="LevelTwoTextNode" presStyleLbl="node3" presStyleIdx="1" presStyleCnt="2" custScaleY="117148" custLinFactNeighborX="451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C91FDE96-190E-4231-A162-E689BC1CA69D}" type="pres">
      <dgm:prSet presAssocID="{D8E1B737-8CBC-4420-A43D-19508CBFF60C}" presName="level3hierChild" presStyleCnt="0"/>
      <dgm:spPr/>
    </dgm:pt>
  </dgm:ptLst>
  <dgm:cxnLst>
    <dgm:cxn modelId="{D5C74A82-EB4B-41D2-B373-95A5F0E5A89F}" type="presOf" srcId="{76B9A730-9EFA-45C0-AB60-A2E236EBE0FE}" destId="{0EEFE222-7621-426A-B5CA-6AF44BD8BB64}" srcOrd="0" destOrd="0" presId="urn:microsoft.com/office/officeart/2005/8/layout/hierarchy2"/>
    <dgm:cxn modelId="{80DD6358-2B93-427E-8A60-17A26912B695}" type="presOf" srcId="{BA3FD7C8-51BD-421F-BD2D-89504DA4095D}" destId="{8D79E824-EE42-4D09-899E-90F3D1E12300}" srcOrd="1" destOrd="0" presId="urn:microsoft.com/office/officeart/2005/8/layout/hierarchy2"/>
    <dgm:cxn modelId="{D4624D13-D57D-4293-9EF1-CEB933DB25D9}" type="presOf" srcId="{F539847A-2A58-4B9D-AB54-9C8CE3CCCFDA}" destId="{D0CDAC76-6B9F-4693-AB3D-F39B48C17B34}" srcOrd="0" destOrd="0" presId="urn:microsoft.com/office/officeart/2005/8/layout/hierarchy2"/>
    <dgm:cxn modelId="{062E3632-15F0-49B7-88E8-342753F45422}" type="presOf" srcId="{734C4217-AEF0-449E-8B59-F52EF28B0878}" destId="{BD87A806-9DAD-4BF7-82F5-A41E271C7AAC}" srcOrd="1" destOrd="0" presId="urn:microsoft.com/office/officeart/2005/8/layout/hierarchy2"/>
    <dgm:cxn modelId="{00978DFD-67AE-4769-835A-94653FAB64FE}" srcId="{76B9A730-9EFA-45C0-AB60-A2E236EBE0FE}" destId="{F539847A-2A58-4B9D-AB54-9C8CE3CCCFDA}" srcOrd="0" destOrd="0" parTransId="{BA3FD7C8-51BD-421F-BD2D-89504DA4095D}" sibTransId="{3370A5DE-DA73-46C7-A650-4973D7F26C0C}"/>
    <dgm:cxn modelId="{340C26A8-EE83-40F4-AEE1-7B8B08CB1210}" srcId="{00AA3662-93AA-4A89-B1B0-FEC673E76EE5}" destId="{76B9A730-9EFA-45C0-AB60-A2E236EBE0FE}" srcOrd="0" destOrd="0" parTransId="{DCF012A7-B29A-4986-964B-EA91F76F8B5D}" sibTransId="{E2C24050-FFE8-4EB6-B685-248BE156B103}"/>
    <dgm:cxn modelId="{A1F62A48-5D75-41C6-9E20-6C60CA6AE327}" type="presOf" srcId="{17353D1F-78AC-43CA-8A62-1DF758B992E7}" destId="{807A299F-13AA-44A7-A186-9D0AB085FC90}" srcOrd="1" destOrd="0" presId="urn:microsoft.com/office/officeart/2005/8/layout/hierarchy2"/>
    <dgm:cxn modelId="{E71E52C6-D210-4D71-B7F6-85B86149A95F}" type="presOf" srcId="{00AA3662-93AA-4A89-B1B0-FEC673E76EE5}" destId="{4121B8C8-3AC7-4DE5-817D-9B95D199129B}" srcOrd="0" destOrd="0" presId="urn:microsoft.com/office/officeart/2005/8/layout/hierarchy2"/>
    <dgm:cxn modelId="{7A0D4184-CF55-4F1B-87F0-E5EC4C85A371}" type="presOf" srcId="{0E6F09D7-CFA4-4291-B64F-94B78591340D}" destId="{D5AF50A0-85F1-4832-BDEE-FFBA61A28C2E}" srcOrd="1" destOrd="0" presId="urn:microsoft.com/office/officeart/2005/8/layout/hierarchy2"/>
    <dgm:cxn modelId="{270A03A9-A2D6-4A48-AB4F-5F5948D28B62}" type="presOf" srcId="{734C4217-AEF0-449E-8B59-F52EF28B0878}" destId="{9739D9D9-AC1E-4545-89A8-4B56CB4C6780}" srcOrd="0" destOrd="0" presId="urn:microsoft.com/office/officeart/2005/8/layout/hierarchy2"/>
    <dgm:cxn modelId="{A9C64060-6A43-4FAF-AE91-619DC00032D5}" type="presOf" srcId="{0E6F09D7-CFA4-4291-B64F-94B78591340D}" destId="{86692999-8B31-4909-9F66-C0C9E96DA523}" srcOrd="0" destOrd="0" presId="urn:microsoft.com/office/officeart/2005/8/layout/hierarchy2"/>
    <dgm:cxn modelId="{D3D0AA23-20D1-4E3E-A4B5-9CAD8944AAAC}" srcId="{F539847A-2A58-4B9D-AB54-9C8CE3CCCFDA}" destId="{11A25A49-55F4-484D-B46C-53EF226BC1A6}" srcOrd="0" destOrd="0" parTransId="{17353D1F-78AC-43CA-8A62-1DF758B992E7}" sibTransId="{CA7D29C0-E314-4D2D-B8D0-1FBE1F121659}"/>
    <dgm:cxn modelId="{4B203279-50C5-4DC3-86A6-3EBA98154161}" type="presOf" srcId="{11A25A49-55F4-484D-B46C-53EF226BC1A6}" destId="{85C37B65-89B0-45CF-BAC8-3CECDEDF45B1}" srcOrd="0" destOrd="0" presId="urn:microsoft.com/office/officeart/2005/8/layout/hierarchy2"/>
    <dgm:cxn modelId="{878BD4DD-56FF-410C-A4DB-5B64C56E70D0}" type="presOf" srcId="{BA3FD7C8-51BD-421F-BD2D-89504DA4095D}" destId="{4543DD3C-216E-41C4-85BE-4F4B75BCCDEF}" srcOrd="0" destOrd="0" presId="urn:microsoft.com/office/officeart/2005/8/layout/hierarchy2"/>
    <dgm:cxn modelId="{58225C2E-E27A-43F2-A6B7-C70B3A1F8082}" srcId="{76B9A730-9EFA-45C0-AB60-A2E236EBE0FE}" destId="{8D809AB0-BB9F-4D15-B1C8-B1B02D39A2EC}" srcOrd="1" destOrd="0" parTransId="{734C4217-AEF0-449E-8B59-F52EF28B0878}" sibTransId="{296E187A-F9CF-429B-BC29-C4B285A20AE8}"/>
    <dgm:cxn modelId="{A59B2CC4-70B5-47B7-8109-8653EAD8B3AD}" type="presOf" srcId="{17353D1F-78AC-43CA-8A62-1DF758B992E7}" destId="{6EC57B1B-1F86-4410-AAC2-4F4862D89AD3}" srcOrd="0" destOrd="0" presId="urn:microsoft.com/office/officeart/2005/8/layout/hierarchy2"/>
    <dgm:cxn modelId="{7B13CF52-03B3-4934-A413-FCDA855DA318}" type="presOf" srcId="{D8E1B737-8CBC-4420-A43D-19508CBFF60C}" destId="{9A5F1C9C-B98A-48FD-ABC2-B0532A4EDA61}" srcOrd="0" destOrd="0" presId="urn:microsoft.com/office/officeart/2005/8/layout/hierarchy2"/>
    <dgm:cxn modelId="{6FC3FA6F-9ABC-4775-B539-5F3AA8BCC8B9}" srcId="{8D809AB0-BB9F-4D15-B1C8-B1B02D39A2EC}" destId="{D8E1B737-8CBC-4420-A43D-19508CBFF60C}" srcOrd="0" destOrd="0" parTransId="{0E6F09D7-CFA4-4291-B64F-94B78591340D}" sibTransId="{F1C156C9-34EC-49EE-869E-69E8114BFDB2}"/>
    <dgm:cxn modelId="{D48ECED5-738B-49F7-80BB-57A1C6FBAE37}" type="presOf" srcId="{8D809AB0-BB9F-4D15-B1C8-B1B02D39A2EC}" destId="{1F2A7100-A43F-4CC0-A64F-E7C1FF9F144E}" srcOrd="0" destOrd="0" presId="urn:microsoft.com/office/officeart/2005/8/layout/hierarchy2"/>
    <dgm:cxn modelId="{6D91D524-2C3E-40EA-B686-F92529478073}" type="presParOf" srcId="{4121B8C8-3AC7-4DE5-817D-9B95D199129B}" destId="{B92E1605-B85C-47A4-BE65-3069592A2EA8}" srcOrd="0" destOrd="0" presId="urn:microsoft.com/office/officeart/2005/8/layout/hierarchy2"/>
    <dgm:cxn modelId="{198E575E-117A-4771-8226-E20D7D3346EF}" type="presParOf" srcId="{B92E1605-B85C-47A4-BE65-3069592A2EA8}" destId="{0EEFE222-7621-426A-B5CA-6AF44BD8BB64}" srcOrd="0" destOrd="0" presId="urn:microsoft.com/office/officeart/2005/8/layout/hierarchy2"/>
    <dgm:cxn modelId="{143533DB-0A3C-41D7-8116-82C0EF0D00F9}" type="presParOf" srcId="{B92E1605-B85C-47A4-BE65-3069592A2EA8}" destId="{93E2295C-2F66-430A-97A8-7EF3A2F78471}" srcOrd="1" destOrd="0" presId="urn:microsoft.com/office/officeart/2005/8/layout/hierarchy2"/>
    <dgm:cxn modelId="{E5AF92CF-6F2A-4A9E-8711-B319B811059C}" type="presParOf" srcId="{93E2295C-2F66-430A-97A8-7EF3A2F78471}" destId="{4543DD3C-216E-41C4-85BE-4F4B75BCCDEF}" srcOrd="0" destOrd="0" presId="urn:microsoft.com/office/officeart/2005/8/layout/hierarchy2"/>
    <dgm:cxn modelId="{DC9DB20E-8ACD-4EAE-9A15-92A6069A7E81}" type="presParOf" srcId="{4543DD3C-216E-41C4-85BE-4F4B75BCCDEF}" destId="{8D79E824-EE42-4D09-899E-90F3D1E12300}" srcOrd="0" destOrd="0" presId="urn:microsoft.com/office/officeart/2005/8/layout/hierarchy2"/>
    <dgm:cxn modelId="{489880F7-D3F6-49AE-9865-DF98228AA679}" type="presParOf" srcId="{93E2295C-2F66-430A-97A8-7EF3A2F78471}" destId="{04A986E1-4D53-4132-B3D3-65FA1BEEADA9}" srcOrd="1" destOrd="0" presId="urn:microsoft.com/office/officeart/2005/8/layout/hierarchy2"/>
    <dgm:cxn modelId="{0F1FC642-775B-4BAA-83F0-11778F9F14EF}" type="presParOf" srcId="{04A986E1-4D53-4132-B3D3-65FA1BEEADA9}" destId="{D0CDAC76-6B9F-4693-AB3D-F39B48C17B34}" srcOrd="0" destOrd="0" presId="urn:microsoft.com/office/officeart/2005/8/layout/hierarchy2"/>
    <dgm:cxn modelId="{6F2CC7A3-D932-4985-A4C9-8705DA0A8AAF}" type="presParOf" srcId="{04A986E1-4D53-4132-B3D3-65FA1BEEADA9}" destId="{3C777BA0-934B-402E-9036-4972592874E7}" srcOrd="1" destOrd="0" presId="urn:microsoft.com/office/officeart/2005/8/layout/hierarchy2"/>
    <dgm:cxn modelId="{C656B496-BCA1-4C2D-B080-9AFFDAD6659F}" type="presParOf" srcId="{3C777BA0-934B-402E-9036-4972592874E7}" destId="{6EC57B1B-1F86-4410-AAC2-4F4862D89AD3}" srcOrd="0" destOrd="0" presId="urn:microsoft.com/office/officeart/2005/8/layout/hierarchy2"/>
    <dgm:cxn modelId="{52F21F88-4A7D-42A7-B8FE-A676774F76C6}" type="presParOf" srcId="{6EC57B1B-1F86-4410-AAC2-4F4862D89AD3}" destId="{807A299F-13AA-44A7-A186-9D0AB085FC90}" srcOrd="0" destOrd="0" presId="urn:microsoft.com/office/officeart/2005/8/layout/hierarchy2"/>
    <dgm:cxn modelId="{40E843BC-3112-4502-9838-986A505BC899}" type="presParOf" srcId="{3C777BA0-934B-402E-9036-4972592874E7}" destId="{87C6B30A-38C4-4594-A7E0-1A9E8E0AE065}" srcOrd="1" destOrd="0" presId="urn:microsoft.com/office/officeart/2005/8/layout/hierarchy2"/>
    <dgm:cxn modelId="{557E2C45-E6E7-4847-ACF8-0B9FDF299968}" type="presParOf" srcId="{87C6B30A-38C4-4594-A7E0-1A9E8E0AE065}" destId="{85C37B65-89B0-45CF-BAC8-3CECDEDF45B1}" srcOrd="0" destOrd="0" presId="urn:microsoft.com/office/officeart/2005/8/layout/hierarchy2"/>
    <dgm:cxn modelId="{7D6C4890-B235-4633-875B-EBF587FC39FD}" type="presParOf" srcId="{87C6B30A-38C4-4594-A7E0-1A9E8E0AE065}" destId="{C3605CD9-59D4-4C30-9C0E-37631EA44D10}" srcOrd="1" destOrd="0" presId="urn:microsoft.com/office/officeart/2005/8/layout/hierarchy2"/>
    <dgm:cxn modelId="{24DBDF34-8977-4C28-A131-9E23039C6734}" type="presParOf" srcId="{93E2295C-2F66-430A-97A8-7EF3A2F78471}" destId="{9739D9D9-AC1E-4545-89A8-4B56CB4C6780}" srcOrd="2" destOrd="0" presId="urn:microsoft.com/office/officeart/2005/8/layout/hierarchy2"/>
    <dgm:cxn modelId="{33C6D9A6-E2B2-4CA8-AA6E-DF8CA996DBB8}" type="presParOf" srcId="{9739D9D9-AC1E-4545-89A8-4B56CB4C6780}" destId="{BD87A806-9DAD-4BF7-82F5-A41E271C7AAC}" srcOrd="0" destOrd="0" presId="urn:microsoft.com/office/officeart/2005/8/layout/hierarchy2"/>
    <dgm:cxn modelId="{7E5ABBE1-C52D-46F4-85B8-4762B4EB4D61}" type="presParOf" srcId="{93E2295C-2F66-430A-97A8-7EF3A2F78471}" destId="{8FCE794F-57DB-4B51-A075-B1C532811DE8}" srcOrd="3" destOrd="0" presId="urn:microsoft.com/office/officeart/2005/8/layout/hierarchy2"/>
    <dgm:cxn modelId="{A09E8A7F-BF5C-4038-8072-B46FC5E22C00}" type="presParOf" srcId="{8FCE794F-57DB-4B51-A075-B1C532811DE8}" destId="{1F2A7100-A43F-4CC0-A64F-E7C1FF9F144E}" srcOrd="0" destOrd="0" presId="urn:microsoft.com/office/officeart/2005/8/layout/hierarchy2"/>
    <dgm:cxn modelId="{210581DB-D8BE-411E-830E-AEB0543D8F6D}" type="presParOf" srcId="{8FCE794F-57DB-4B51-A075-B1C532811DE8}" destId="{CBBC6581-F554-4320-B930-358234BA47FC}" srcOrd="1" destOrd="0" presId="urn:microsoft.com/office/officeart/2005/8/layout/hierarchy2"/>
    <dgm:cxn modelId="{2B522B47-51BC-459E-AE82-F0BD3BB1631A}" type="presParOf" srcId="{CBBC6581-F554-4320-B930-358234BA47FC}" destId="{86692999-8B31-4909-9F66-C0C9E96DA523}" srcOrd="0" destOrd="0" presId="urn:microsoft.com/office/officeart/2005/8/layout/hierarchy2"/>
    <dgm:cxn modelId="{DA7262F4-64A8-4506-B188-03C49EE8FFA5}" type="presParOf" srcId="{86692999-8B31-4909-9F66-C0C9E96DA523}" destId="{D5AF50A0-85F1-4832-BDEE-FFBA61A28C2E}" srcOrd="0" destOrd="0" presId="urn:microsoft.com/office/officeart/2005/8/layout/hierarchy2"/>
    <dgm:cxn modelId="{B690D878-DBF5-4739-A8C9-E1B30FD56696}" type="presParOf" srcId="{CBBC6581-F554-4320-B930-358234BA47FC}" destId="{0A22565F-745A-43C8-B691-6C2E75D2E013}" srcOrd="1" destOrd="0" presId="urn:microsoft.com/office/officeart/2005/8/layout/hierarchy2"/>
    <dgm:cxn modelId="{17FE5825-6415-4684-91F1-70C4EE858E36}" type="presParOf" srcId="{0A22565F-745A-43C8-B691-6C2E75D2E013}" destId="{9A5F1C9C-B98A-48FD-ABC2-B0532A4EDA61}" srcOrd="0" destOrd="0" presId="urn:microsoft.com/office/officeart/2005/8/layout/hierarchy2"/>
    <dgm:cxn modelId="{E65D0B04-C8B3-42D3-81FE-5F46DC1C75DA}" type="presParOf" srcId="{0A22565F-745A-43C8-B691-6C2E75D2E013}" destId="{C91FDE96-190E-4231-A162-E689BC1CA69D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C70B09-C3EB-42E4-AFFA-25724BB01916}" type="doc">
      <dgm:prSet loTypeId="urn:microsoft.com/office/officeart/2005/8/layout/vProcess5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kk-KZ"/>
        </a:p>
      </dgm:t>
    </dgm:pt>
    <dgm:pt modelId="{58D0569B-4FD1-441C-958D-53C7AEA99FA6}">
      <dgm:prSet phldrT="[Текст]" custT="1"/>
      <dgm:spPr/>
      <dgm:t>
        <a:bodyPr/>
        <a:lstStyle/>
        <a:p>
          <a:r>
            <a:rPr lang="kk-KZ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әдіснамаға енеді:</a:t>
          </a:r>
          <a:endParaRPr lang="kk-KZ" sz="3200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3EB539-17BC-4F7F-8F92-C886AEE5C460}" type="parTrans" cxnId="{71790CAC-D0B5-4251-87AC-A0DBB865B2B0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81DDF6-B4C9-49DB-8801-CDB78D9C91A6}" type="sibTrans" cxnId="{71790CAC-D0B5-4251-87AC-A0DBB865B2B0}">
      <dgm:prSet custT="1"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540B6C-A1F9-477D-9BF4-8B359C6FA09A}">
      <dgm:prSet phldrT="[Текст]" custT="1"/>
      <dgm:spPr/>
      <dgm:t>
        <a:bodyPr/>
        <a:lstStyle/>
        <a:p>
          <a:r>
            <a: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1.Педагогикалық білімнің құрылымы мен қызметі жайындағы ілім;</a:t>
          </a:r>
          <a:endParaRPr lang="kk-KZ" sz="24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2ED7E1-97BE-414E-A414-BE3D11BFF4A5}" type="parTrans" cxnId="{A9B959FA-DF2E-4F0A-AC82-34A5CAA556CA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18ED21-69CA-44A5-99F2-CF4392474A79}" type="sibTrans" cxnId="{A9B959FA-DF2E-4F0A-AC82-34A5CAA556CA}">
      <dgm:prSet custT="1"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983912-50D3-44C1-BC4C-ADC5A5C1C102}">
      <dgm:prSet custT="1"/>
      <dgm:spPr/>
      <dgm:t>
        <a:bodyPr/>
        <a:lstStyle/>
        <a:p>
          <a:r>
            <a:rPr lang="kk-KZ" sz="2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2.Бастапқы, фундаментальді жалпығылыми және педагогикалық қағидалар (теориялар, концепциялар, гипотезалар);</a:t>
          </a:r>
          <a:endParaRPr lang="ru-RU" sz="24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3B90CC-BFE6-4F7E-A137-321D18FA568B}" type="parTrans" cxnId="{177925A6-4F39-491D-A2CD-22310C28E5C2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E7CF49-A357-4185-BA35-5FC18822ACF7}" type="sibTrans" cxnId="{177925A6-4F39-491D-A2CD-22310C28E5C2}">
      <dgm:prSet custT="1"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16AF13-8D37-454C-93E8-AC404B826A6A}">
      <dgm:prSet custT="1"/>
      <dgm:spPr/>
      <dgm:t>
        <a:bodyPr/>
        <a:lstStyle/>
        <a:p>
          <a:r>
            <a:rPr lang="kk-KZ" sz="2400" i="1" smtClean="0">
              <a:latin typeface="Times New Roman" panose="02020603050405020304" pitchFamily="18" charset="0"/>
              <a:cs typeface="Times New Roman" panose="02020603050405020304" pitchFamily="18" charset="0"/>
            </a:rPr>
            <a:t>3.Педагогикалық зерттеудің әдістері жайындағы ілім.</a:t>
          </a:r>
          <a:endParaRPr lang="ru-RU" sz="2400" i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6207B0-3874-4397-B5A9-7DB42F3CA68F}" type="parTrans" cxnId="{84EBE328-96B4-4C82-BED8-62C68E6CA094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D970C6-3B3C-4566-A486-767115CAB206}" type="sibTrans" cxnId="{84EBE328-96B4-4C82-BED8-62C68E6CA094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348CA8-6172-4584-BC91-73F460C56FA1}" type="pres">
      <dgm:prSet presAssocID="{53C70B09-C3EB-42E4-AFFA-25724BB0191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kk-KZ"/>
        </a:p>
      </dgm:t>
    </dgm:pt>
    <dgm:pt modelId="{5F520654-558D-464E-A8E7-909892142EE9}" type="pres">
      <dgm:prSet presAssocID="{53C70B09-C3EB-42E4-AFFA-25724BB01916}" presName="dummyMaxCanvas" presStyleCnt="0">
        <dgm:presLayoutVars/>
      </dgm:prSet>
      <dgm:spPr/>
    </dgm:pt>
    <dgm:pt modelId="{9A96CE57-5906-4C28-B6EC-D0E0659E4BC5}" type="pres">
      <dgm:prSet presAssocID="{53C70B09-C3EB-42E4-AFFA-25724BB0191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70C5D7A1-0349-4165-84F4-EAD8ADEA3E92}" type="pres">
      <dgm:prSet presAssocID="{53C70B09-C3EB-42E4-AFFA-25724BB0191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61ADED77-9E20-468F-8B9D-7AA6E2688121}" type="pres">
      <dgm:prSet presAssocID="{53C70B09-C3EB-42E4-AFFA-25724BB0191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0F574E56-7FB7-4300-A97E-E158BDB4FCBD}" type="pres">
      <dgm:prSet presAssocID="{53C70B09-C3EB-42E4-AFFA-25724BB0191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4F3C0650-FF16-4C57-A409-A7BE593D88E7}" type="pres">
      <dgm:prSet presAssocID="{53C70B09-C3EB-42E4-AFFA-25724BB0191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340220DA-683A-4813-A62F-F79AE16DF85B}" type="pres">
      <dgm:prSet presAssocID="{53C70B09-C3EB-42E4-AFFA-25724BB0191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635B1950-F35B-4F40-8D27-EB0809A499CB}" type="pres">
      <dgm:prSet presAssocID="{53C70B09-C3EB-42E4-AFFA-25724BB0191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44249341-E998-4112-8FC4-D3084C210561}" type="pres">
      <dgm:prSet presAssocID="{53C70B09-C3EB-42E4-AFFA-25724BB0191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8D90FE45-AE8C-425D-9C4D-717DB9844E11}" type="pres">
      <dgm:prSet presAssocID="{53C70B09-C3EB-42E4-AFFA-25724BB0191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AEF130B4-3367-442B-8060-D8A53D24FCEA}" type="pres">
      <dgm:prSet presAssocID="{53C70B09-C3EB-42E4-AFFA-25724BB0191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AE056A1F-6D3A-4AF3-BBEE-E62F5FAE664E}" type="pres">
      <dgm:prSet presAssocID="{53C70B09-C3EB-42E4-AFFA-25724BB0191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</dgm:ptLst>
  <dgm:cxnLst>
    <dgm:cxn modelId="{AF0BAFA0-5D0C-49EF-9932-60137A69BF80}" type="presOf" srcId="{C7540B6C-A1F9-477D-9BF4-8B359C6FA09A}" destId="{8D90FE45-AE8C-425D-9C4D-717DB9844E11}" srcOrd="1" destOrd="0" presId="urn:microsoft.com/office/officeart/2005/8/layout/vProcess5"/>
    <dgm:cxn modelId="{5D0F297D-4661-4449-98F4-3642CBBF154C}" type="presOf" srcId="{8916AF13-8D37-454C-93E8-AC404B826A6A}" destId="{AE056A1F-6D3A-4AF3-BBEE-E62F5FAE664E}" srcOrd="1" destOrd="0" presId="urn:microsoft.com/office/officeart/2005/8/layout/vProcess5"/>
    <dgm:cxn modelId="{032E8B29-0FFC-418F-8E5E-DF5511B263CF}" type="presOf" srcId="{A4983912-50D3-44C1-BC4C-ADC5A5C1C102}" destId="{AEF130B4-3367-442B-8060-D8A53D24FCEA}" srcOrd="1" destOrd="0" presId="urn:microsoft.com/office/officeart/2005/8/layout/vProcess5"/>
    <dgm:cxn modelId="{8C66FD6A-B35F-4063-8151-F86CCE16FE26}" type="presOf" srcId="{A4983912-50D3-44C1-BC4C-ADC5A5C1C102}" destId="{61ADED77-9E20-468F-8B9D-7AA6E2688121}" srcOrd="0" destOrd="0" presId="urn:microsoft.com/office/officeart/2005/8/layout/vProcess5"/>
    <dgm:cxn modelId="{1D8C0CB0-5865-4460-B23E-C26893D417BA}" type="presOf" srcId="{53C70B09-C3EB-42E4-AFFA-25724BB01916}" destId="{BD348CA8-6172-4584-BC91-73F460C56FA1}" srcOrd="0" destOrd="0" presId="urn:microsoft.com/office/officeart/2005/8/layout/vProcess5"/>
    <dgm:cxn modelId="{177925A6-4F39-491D-A2CD-22310C28E5C2}" srcId="{53C70B09-C3EB-42E4-AFFA-25724BB01916}" destId="{A4983912-50D3-44C1-BC4C-ADC5A5C1C102}" srcOrd="2" destOrd="0" parTransId="{873B90CC-BFE6-4F7E-A137-321D18FA568B}" sibTransId="{ABE7CF49-A357-4185-BA35-5FC18822ACF7}"/>
    <dgm:cxn modelId="{022DCE72-198A-4958-95E8-6BF6DED6D5D7}" type="presOf" srcId="{1318ED21-69CA-44A5-99F2-CF4392474A79}" destId="{340220DA-683A-4813-A62F-F79AE16DF85B}" srcOrd="0" destOrd="0" presId="urn:microsoft.com/office/officeart/2005/8/layout/vProcess5"/>
    <dgm:cxn modelId="{F0C7425B-78BB-45C9-AC4B-74D5E9C068A1}" type="presOf" srcId="{58D0569B-4FD1-441C-958D-53C7AEA99FA6}" destId="{44249341-E998-4112-8FC4-D3084C210561}" srcOrd="1" destOrd="0" presId="urn:microsoft.com/office/officeart/2005/8/layout/vProcess5"/>
    <dgm:cxn modelId="{C01B4217-2607-427C-8E92-72E16D0C47E2}" type="presOf" srcId="{58D0569B-4FD1-441C-958D-53C7AEA99FA6}" destId="{9A96CE57-5906-4C28-B6EC-D0E0659E4BC5}" srcOrd="0" destOrd="0" presId="urn:microsoft.com/office/officeart/2005/8/layout/vProcess5"/>
    <dgm:cxn modelId="{84EBE328-96B4-4C82-BED8-62C68E6CA094}" srcId="{53C70B09-C3EB-42E4-AFFA-25724BB01916}" destId="{8916AF13-8D37-454C-93E8-AC404B826A6A}" srcOrd="3" destOrd="0" parTransId="{FE6207B0-3874-4397-B5A9-7DB42F3CA68F}" sibTransId="{4AD970C6-3B3C-4566-A486-767115CAB206}"/>
    <dgm:cxn modelId="{A9B959FA-DF2E-4F0A-AC82-34A5CAA556CA}" srcId="{53C70B09-C3EB-42E4-AFFA-25724BB01916}" destId="{C7540B6C-A1F9-477D-9BF4-8B359C6FA09A}" srcOrd="1" destOrd="0" parTransId="{812ED7E1-97BE-414E-A414-BE3D11BFF4A5}" sibTransId="{1318ED21-69CA-44A5-99F2-CF4392474A79}"/>
    <dgm:cxn modelId="{1A795F57-AA00-4D25-9207-6DE2E901954E}" type="presOf" srcId="{C7540B6C-A1F9-477D-9BF4-8B359C6FA09A}" destId="{70C5D7A1-0349-4165-84F4-EAD8ADEA3E92}" srcOrd="0" destOrd="0" presId="urn:microsoft.com/office/officeart/2005/8/layout/vProcess5"/>
    <dgm:cxn modelId="{09B2C21C-A494-4856-A481-E6088C979155}" type="presOf" srcId="{8916AF13-8D37-454C-93E8-AC404B826A6A}" destId="{0F574E56-7FB7-4300-A97E-E158BDB4FCBD}" srcOrd="0" destOrd="0" presId="urn:microsoft.com/office/officeart/2005/8/layout/vProcess5"/>
    <dgm:cxn modelId="{71790CAC-D0B5-4251-87AC-A0DBB865B2B0}" srcId="{53C70B09-C3EB-42E4-AFFA-25724BB01916}" destId="{58D0569B-4FD1-441C-958D-53C7AEA99FA6}" srcOrd="0" destOrd="0" parTransId="{1B3EB539-17BC-4F7F-8F92-C886AEE5C460}" sibTransId="{0681DDF6-B4C9-49DB-8801-CDB78D9C91A6}"/>
    <dgm:cxn modelId="{3D54F74F-AE47-48BA-BA1F-8F6BDF1A3F81}" type="presOf" srcId="{ABE7CF49-A357-4185-BA35-5FC18822ACF7}" destId="{635B1950-F35B-4F40-8D27-EB0809A499CB}" srcOrd="0" destOrd="0" presId="urn:microsoft.com/office/officeart/2005/8/layout/vProcess5"/>
    <dgm:cxn modelId="{62C70A17-9E6B-4CC2-880C-B0D7B955CA76}" type="presOf" srcId="{0681DDF6-B4C9-49DB-8801-CDB78D9C91A6}" destId="{4F3C0650-FF16-4C57-A409-A7BE593D88E7}" srcOrd="0" destOrd="0" presId="urn:microsoft.com/office/officeart/2005/8/layout/vProcess5"/>
    <dgm:cxn modelId="{3A60CCB0-3E03-4AD2-A0AC-31DEC4FAE637}" type="presParOf" srcId="{BD348CA8-6172-4584-BC91-73F460C56FA1}" destId="{5F520654-558D-464E-A8E7-909892142EE9}" srcOrd="0" destOrd="0" presId="urn:microsoft.com/office/officeart/2005/8/layout/vProcess5"/>
    <dgm:cxn modelId="{04C17797-A382-4B08-B522-487DD1080FEC}" type="presParOf" srcId="{BD348CA8-6172-4584-BC91-73F460C56FA1}" destId="{9A96CE57-5906-4C28-B6EC-D0E0659E4BC5}" srcOrd="1" destOrd="0" presId="urn:microsoft.com/office/officeart/2005/8/layout/vProcess5"/>
    <dgm:cxn modelId="{B5ABCEB3-A1CD-47BA-8DD1-1C3813B75147}" type="presParOf" srcId="{BD348CA8-6172-4584-BC91-73F460C56FA1}" destId="{70C5D7A1-0349-4165-84F4-EAD8ADEA3E92}" srcOrd="2" destOrd="0" presId="urn:microsoft.com/office/officeart/2005/8/layout/vProcess5"/>
    <dgm:cxn modelId="{C6967A69-AC73-4C06-96B0-5E23A2CB146A}" type="presParOf" srcId="{BD348CA8-6172-4584-BC91-73F460C56FA1}" destId="{61ADED77-9E20-468F-8B9D-7AA6E2688121}" srcOrd="3" destOrd="0" presId="urn:microsoft.com/office/officeart/2005/8/layout/vProcess5"/>
    <dgm:cxn modelId="{FF59D885-D1A6-411B-BDA7-026950181B01}" type="presParOf" srcId="{BD348CA8-6172-4584-BC91-73F460C56FA1}" destId="{0F574E56-7FB7-4300-A97E-E158BDB4FCBD}" srcOrd="4" destOrd="0" presId="urn:microsoft.com/office/officeart/2005/8/layout/vProcess5"/>
    <dgm:cxn modelId="{98195077-70B3-4741-9F69-0B33D517EBB6}" type="presParOf" srcId="{BD348CA8-6172-4584-BC91-73F460C56FA1}" destId="{4F3C0650-FF16-4C57-A409-A7BE593D88E7}" srcOrd="5" destOrd="0" presId="urn:microsoft.com/office/officeart/2005/8/layout/vProcess5"/>
    <dgm:cxn modelId="{D9A503D3-1901-4FD7-BEFF-C0B652259662}" type="presParOf" srcId="{BD348CA8-6172-4584-BC91-73F460C56FA1}" destId="{340220DA-683A-4813-A62F-F79AE16DF85B}" srcOrd="6" destOrd="0" presId="urn:microsoft.com/office/officeart/2005/8/layout/vProcess5"/>
    <dgm:cxn modelId="{B57C249A-5FBF-4B1C-B91E-1B94B8783DCB}" type="presParOf" srcId="{BD348CA8-6172-4584-BC91-73F460C56FA1}" destId="{635B1950-F35B-4F40-8D27-EB0809A499CB}" srcOrd="7" destOrd="0" presId="urn:microsoft.com/office/officeart/2005/8/layout/vProcess5"/>
    <dgm:cxn modelId="{E0196DAA-5FDB-41CC-B0AC-4D68BC92AF5E}" type="presParOf" srcId="{BD348CA8-6172-4584-BC91-73F460C56FA1}" destId="{44249341-E998-4112-8FC4-D3084C210561}" srcOrd="8" destOrd="0" presId="urn:microsoft.com/office/officeart/2005/8/layout/vProcess5"/>
    <dgm:cxn modelId="{A588C1E5-FD2A-46FB-90DA-7C157DB63235}" type="presParOf" srcId="{BD348CA8-6172-4584-BC91-73F460C56FA1}" destId="{8D90FE45-AE8C-425D-9C4D-717DB9844E11}" srcOrd="9" destOrd="0" presId="urn:microsoft.com/office/officeart/2005/8/layout/vProcess5"/>
    <dgm:cxn modelId="{D4C88F35-21E1-42AE-9CD9-68A098B7C1C4}" type="presParOf" srcId="{BD348CA8-6172-4584-BC91-73F460C56FA1}" destId="{AEF130B4-3367-442B-8060-D8A53D24FCEA}" srcOrd="10" destOrd="0" presId="urn:microsoft.com/office/officeart/2005/8/layout/vProcess5"/>
    <dgm:cxn modelId="{5AE22A9E-FA7A-4F5C-B238-1A2CD39AC702}" type="presParOf" srcId="{BD348CA8-6172-4584-BC91-73F460C56FA1}" destId="{AE056A1F-6D3A-4AF3-BBEE-E62F5FAE664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25058E-53FB-4F08-B85A-B5770E6BA51A}" type="doc">
      <dgm:prSet loTypeId="urn:microsoft.com/office/officeart/2005/8/layout/hierarchy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kk-KZ"/>
        </a:p>
      </dgm:t>
    </dgm:pt>
    <dgm:pt modelId="{C57EBE5A-FA4F-4DF3-B08B-D03CE3D6C7C6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Педагогиканы оқыту әдістемесінің</a:t>
          </a:r>
          <a:endParaRPr lang="kk-KZ" b="1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00D099-2EAD-4878-8A98-0653C9EB2B3B}" type="parTrans" cxnId="{A47021C8-6219-4C06-A6F7-BFAB6BF20FD2}">
      <dgm:prSet/>
      <dgm:spPr/>
      <dgm:t>
        <a:bodyPr/>
        <a:lstStyle/>
        <a:p>
          <a:endParaRPr lang="kk-KZ"/>
        </a:p>
      </dgm:t>
    </dgm:pt>
    <dgm:pt modelId="{F4491D81-E43F-4007-8F8A-D42637B06780}" type="sibTrans" cxnId="{A47021C8-6219-4C06-A6F7-BFAB6BF20FD2}">
      <dgm:prSet/>
      <dgm:spPr/>
      <dgm:t>
        <a:bodyPr/>
        <a:lstStyle/>
        <a:p>
          <a:endParaRPr lang="kk-KZ"/>
        </a:p>
      </dgm:t>
    </dgm:pt>
    <dgm:pt modelId="{B4193215-15C5-46D5-8D01-182FBE7C7B0F}">
      <dgm:prSet phldrT="[Текст]" custT="1"/>
      <dgm:spPr/>
      <dgm:t>
        <a:bodyPr/>
        <a:lstStyle/>
        <a:p>
          <a:r>
            <a:rPr lang="kk-KZ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міндеттері</a:t>
          </a:r>
          <a:endParaRPr lang="kk-KZ" sz="3200" dirty="0"/>
        </a:p>
      </dgm:t>
    </dgm:pt>
    <dgm:pt modelId="{77AFE407-1378-4AA0-BD0C-5197B509A0CA}" type="parTrans" cxnId="{75C32FC0-7002-40F2-9800-42A86E3673F2}">
      <dgm:prSet/>
      <dgm:spPr/>
      <dgm:t>
        <a:bodyPr/>
        <a:lstStyle/>
        <a:p>
          <a:endParaRPr lang="kk-KZ"/>
        </a:p>
      </dgm:t>
    </dgm:pt>
    <dgm:pt modelId="{BC7D9A10-D642-413B-A303-1539D81A7A14}" type="sibTrans" cxnId="{75C32FC0-7002-40F2-9800-42A86E3673F2}">
      <dgm:prSet/>
      <dgm:spPr/>
      <dgm:t>
        <a:bodyPr/>
        <a:lstStyle/>
        <a:p>
          <a:endParaRPr lang="kk-KZ"/>
        </a:p>
      </dgm:t>
    </dgm:pt>
    <dgm:pt modelId="{397B3F4B-8A15-4425-ABC7-C035229386BD}" type="pres">
      <dgm:prSet presAssocID="{0725058E-53FB-4F08-B85A-B5770E6BA51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kk-KZ"/>
        </a:p>
      </dgm:t>
    </dgm:pt>
    <dgm:pt modelId="{4C59DAFA-06C4-45EC-AAAE-F27BEE2FD195}" type="pres">
      <dgm:prSet presAssocID="{C57EBE5A-FA4F-4DF3-B08B-D03CE3D6C7C6}" presName="hierRoot1" presStyleCnt="0"/>
      <dgm:spPr/>
    </dgm:pt>
    <dgm:pt modelId="{5316C95E-9ED5-4ED2-9DEB-2B7CB25ECAA5}" type="pres">
      <dgm:prSet presAssocID="{C57EBE5A-FA4F-4DF3-B08B-D03CE3D6C7C6}" presName="composite" presStyleCnt="0"/>
      <dgm:spPr/>
    </dgm:pt>
    <dgm:pt modelId="{3AFF849E-E8C8-4A22-8754-4E52D5B70232}" type="pres">
      <dgm:prSet presAssocID="{C57EBE5A-FA4F-4DF3-B08B-D03CE3D6C7C6}" presName="background" presStyleLbl="node0" presStyleIdx="0" presStyleCnt="1"/>
      <dgm:spPr/>
    </dgm:pt>
    <dgm:pt modelId="{7AA6D616-9E1E-475E-8B2C-6A710CE318B0}" type="pres">
      <dgm:prSet presAssocID="{C57EBE5A-FA4F-4DF3-B08B-D03CE3D6C7C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863DC2F9-4F0E-4298-8603-37AE0344673E}" type="pres">
      <dgm:prSet presAssocID="{C57EBE5A-FA4F-4DF3-B08B-D03CE3D6C7C6}" presName="hierChild2" presStyleCnt="0"/>
      <dgm:spPr/>
    </dgm:pt>
    <dgm:pt modelId="{894483CC-CE4E-4AD6-9CEF-294BE206112C}" type="pres">
      <dgm:prSet presAssocID="{77AFE407-1378-4AA0-BD0C-5197B509A0CA}" presName="Name10" presStyleLbl="parChTrans1D2" presStyleIdx="0" presStyleCnt="1"/>
      <dgm:spPr/>
      <dgm:t>
        <a:bodyPr/>
        <a:lstStyle/>
        <a:p>
          <a:endParaRPr lang="kk-KZ"/>
        </a:p>
      </dgm:t>
    </dgm:pt>
    <dgm:pt modelId="{7C6B2509-73BD-4873-A190-01DEBAE65E65}" type="pres">
      <dgm:prSet presAssocID="{B4193215-15C5-46D5-8D01-182FBE7C7B0F}" presName="hierRoot2" presStyleCnt="0"/>
      <dgm:spPr/>
    </dgm:pt>
    <dgm:pt modelId="{5E31E089-F268-4F54-85C0-E309194F5FBA}" type="pres">
      <dgm:prSet presAssocID="{B4193215-15C5-46D5-8D01-182FBE7C7B0F}" presName="composite2" presStyleCnt="0"/>
      <dgm:spPr/>
    </dgm:pt>
    <dgm:pt modelId="{B1BEB1D5-3357-41E1-B49C-AAD6BA7AE368}" type="pres">
      <dgm:prSet presAssocID="{B4193215-15C5-46D5-8D01-182FBE7C7B0F}" presName="background2" presStyleLbl="node2" presStyleIdx="0" presStyleCnt="1"/>
      <dgm:spPr/>
    </dgm:pt>
    <dgm:pt modelId="{34557A6C-0432-4531-BA4B-4918DE515F2B}" type="pres">
      <dgm:prSet presAssocID="{B4193215-15C5-46D5-8D01-182FBE7C7B0F}" presName="text2" presStyleLbl="fgAcc2" presStyleIdx="0" presStyleCnt="1" custScaleX="139540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244138F0-B4A3-418B-85DB-2FF453B64A14}" type="pres">
      <dgm:prSet presAssocID="{B4193215-15C5-46D5-8D01-182FBE7C7B0F}" presName="hierChild3" presStyleCnt="0"/>
      <dgm:spPr/>
    </dgm:pt>
  </dgm:ptLst>
  <dgm:cxnLst>
    <dgm:cxn modelId="{75C32FC0-7002-40F2-9800-42A86E3673F2}" srcId="{C57EBE5A-FA4F-4DF3-B08B-D03CE3D6C7C6}" destId="{B4193215-15C5-46D5-8D01-182FBE7C7B0F}" srcOrd="0" destOrd="0" parTransId="{77AFE407-1378-4AA0-BD0C-5197B509A0CA}" sibTransId="{BC7D9A10-D642-413B-A303-1539D81A7A14}"/>
    <dgm:cxn modelId="{875CAD00-5518-479E-A5BD-CBFB8324976C}" type="presOf" srcId="{0725058E-53FB-4F08-B85A-B5770E6BA51A}" destId="{397B3F4B-8A15-4425-ABC7-C035229386BD}" srcOrd="0" destOrd="0" presId="urn:microsoft.com/office/officeart/2005/8/layout/hierarchy1"/>
    <dgm:cxn modelId="{E12B8DDE-5A2C-406C-B402-9D78CC1DFD76}" type="presOf" srcId="{77AFE407-1378-4AA0-BD0C-5197B509A0CA}" destId="{894483CC-CE4E-4AD6-9CEF-294BE206112C}" srcOrd="0" destOrd="0" presId="urn:microsoft.com/office/officeart/2005/8/layout/hierarchy1"/>
    <dgm:cxn modelId="{A120C287-D53B-466C-9FE6-9EF8C0D476F1}" type="presOf" srcId="{B4193215-15C5-46D5-8D01-182FBE7C7B0F}" destId="{34557A6C-0432-4531-BA4B-4918DE515F2B}" srcOrd="0" destOrd="0" presId="urn:microsoft.com/office/officeart/2005/8/layout/hierarchy1"/>
    <dgm:cxn modelId="{A47021C8-6219-4C06-A6F7-BFAB6BF20FD2}" srcId="{0725058E-53FB-4F08-B85A-B5770E6BA51A}" destId="{C57EBE5A-FA4F-4DF3-B08B-D03CE3D6C7C6}" srcOrd="0" destOrd="0" parTransId="{C700D099-2EAD-4878-8A98-0653C9EB2B3B}" sibTransId="{F4491D81-E43F-4007-8F8A-D42637B06780}"/>
    <dgm:cxn modelId="{37BA4E78-77F6-43FC-91A3-EA5526DE1326}" type="presOf" srcId="{C57EBE5A-FA4F-4DF3-B08B-D03CE3D6C7C6}" destId="{7AA6D616-9E1E-475E-8B2C-6A710CE318B0}" srcOrd="0" destOrd="0" presId="urn:microsoft.com/office/officeart/2005/8/layout/hierarchy1"/>
    <dgm:cxn modelId="{A3204021-EB69-4511-85B8-E97432C1B426}" type="presParOf" srcId="{397B3F4B-8A15-4425-ABC7-C035229386BD}" destId="{4C59DAFA-06C4-45EC-AAAE-F27BEE2FD195}" srcOrd="0" destOrd="0" presId="urn:microsoft.com/office/officeart/2005/8/layout/hierarchy1"/>
    <dgm:cxn modelId="{998095A4-1B54-4FA6-907A-47209FECA5D5}" type="presParOf" srcId="{4C59DAFA-06C4-45EC-AAAE-F27BEE2FD195}" destId="{5316C95E-9ED5-4ED2-9DEB-2B7CB25ECAA5}" srcOrd="0" destOrd="0" presId="urn:microsoft.com/office/officeart/2005/8/layout/hierarchy1"/>
    <dgm:cxn modelId="{C72F1E69-77D7-4453-8DD8-07DCD70E23C9}" type="presParOf" srcId="{5316C95E-9ED5-4ED2-9DEB-2B7CB25ECAA5}" destId="{3AFF849E-E8C8-4A22-8754-4E52D5B70232}" srcOrd="0" destOrd="0" presId="urn:microsoft.com/office/officeart/2005/8/layout/hierarchy1"/>
    <dgm:cxn modelId="{A7EAAC65-A550-4C58-8E5D-3AF2EF6D6B8A}" type="presParOf" srcId="{5316C95E-9ED5-4ED2-9DEB-2B7CB25ECAA5}" destId="{7AA6D616-9E1E-475E-8B2C-6A710CE318B0}" srcOrd="1" destOrd="0" presId="urn:microsoft.com/office/officeart/2005/8/layout/hierarchy1"/>
    <dgm:cxn modelId="{818FF98C-CC31-4069-A2CC-417A8CBA1D75}" type="presParOf" srcId="{4C59DAFA-06C4-45EC-AAAE-F27BEE2FD195}" destId="{863DC2F9-4F0E-4298-8603-37AE0344673E}" srcOrd="1" destOrd="0" presId="urn:microsoft.com/office/officeart/2005/8/layout/hierarchy1"/>
    <dgm:cxn modelId="{1A971AD9-6184-41D9-A5C1-1B33D5843E1F}" type="presParOf" srcId="{863DC2F9-4F0E-4298-8603-37AE0344673E}" destId="{894483CC-CE4E-4AD6-9CEF-294BE206112C}" srcOrd="0" destOrd="0" presId="urn:microsoft.com/office/officeart/2005/8/layout/hierarchy1"/>
    <dgm:cxn modelId="{8DD22EC9-82D3-4BB8-A7F5-80FD453895E4}" type="presParOf" srcId="{863DC2F9-4F0E-4298-8603-37AE0344673E}" destId="{7C6B2509-73BD-4873-A190-01DEBAE65E65}" srcOrd="1" destOrd="0" presId="urn:microsoft.com/office/officeart/2005/8/layout/hierarchy1"/>
    <dgm:cxn modelId="{41731E7F-1D74-41E3-BEB3-02355AFCEB23}" type="presParOf" srcId="{7C6B2509-73BD-4873-A190-01DEBAE65E65}" destId="{5E31E089-F268-4F54-85C0-E309194F5FBA}" srcOrd="0" destOrd="0" presId="urn:microsoft.com/office/officeart/2005/8/layout/hierarchy1"/>
    <dgm:cxn modelId="{3FC388F1-9CAB-4B48-B5E2-664670A15912}" type="presParOf" srcId="{5E31E089-F268-4F54-85C0-E309194F5FBA}" destId="{B1BEB1D5-3357-41E1-B49C-AAD6BA7AE368}" srcOrd="0" destOrd="0" presId="urn:microsoft.com/office/officeart/2005/8/layout/hierarchy1"/>
    <dgm:cxn modelId="{FEAC27C5-7C34-47CF-A79B-15929C020CF9}" type="presParOf" srcId="{5E31E089-F268-4F54-85C0-E309194F5FBA}" destId="{34557A6C-0432-4531-BA4B-4918DE515F2B}" srcOrd="1" destOrd="0" presId="urn:microsoft.com/office/officeart/2005/8/layout/hierarchy1"/>
    <dgm:cxn modelId="{74B22094-610D-4C09-97F1-1664B30C6DE9}" type="presParOf" srcId="{7C6B2509-73BD-4873-A190-01DEBAE65E65}" destId="{244138F0-B4A3-418B-85DB-2FF453B64A1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534001B-F154-4A58-8C46-514DC3022FB0}" type="doc">
      <dgm:prSet loTypeId="urn:microsoft.com/office/officeart/2005/8/layout/hierarchy4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kk-KZ"/>
        </a:p>
      </dgm:t>
    </dgm:pt>
    <dgm:pt modelId="{2E701A49-004D-43AC-90D4-CD98E1E7C4CF}">
      <dgm:prSet phldrT="[Текст]" custT="1"/>
      <dgm:spPr/>
      <dgm:t>
        <a:bodyPr/>
        <a:lstStyle/>
        <a:p>
          <a:r>
            <a:rPr lang="kk-KZ" sz="32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 оқу пәні ретінде мынадай компоненттерден тұрады: </a:t>
          </a:r>
          <a:r>
            <a:rPr lang="kk-KZ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kk-KZ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6B8537-41D6-41A4-8BE5-72A6547E099E}" type="parTrans" cxnId="{34A821FF-F85F-4CD8-9DE2-CC0C2C516086}">
      <dgm:prSet/>
      <dgm:spPr/>
      <dgm:t>
        <a:bodyPr/>
        <a:lstStyle/>
        <a:p>
          <a:endParaRPr lang="kk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3B0323-F41B-4A2E-A3CE-4CDC1A054DDE}" type="sibTrans" cxnId="{34A821FF-F85F-4CD8-9DE2-CC0C2C516086}">
      <dgm:prSet/>
      <dgm:spPr/>
      <dgm:t>
        <a:bodyPr/>
        <a:lstStyle/>
        <a:p>
          <a:endParaRPr lang="kk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168075-A56A-4969-B0A8-A1817983CCCF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 беру, оқыту, тәрбие жайлы білім жүйесі;</a:t>
          </a:r>
          <a:endParaRPr lang="kk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2C8C1E-AF62-4FB7-B2B1-9AB50A0F8130}" type="sibTrans" cxnId="{63164CB7-1B51-42AF-873F-6F883505FD9A}">
      <dgm:prSet/>
      <dgm:spPr/>
      <dgm:t>
        <a:bodyPr/>
        <a:lstStyle/>
        <a:p>
          <a:endParaRPr lang="kk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42E44A-E557-4FF4-90AC-10FDD305A968}" type="parTrans" cxnId="{63164CB7-1B51-42AF-873F-6F883505FD9A}">
      <dgm:prSet/>
      <dgm:spPr/>
      <dgm:t>
        <a:bodyPr/>
        <a:lstStyle/>
        <a:p>
          <a:endParaRPr lang="kk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847163-713A-4219-BFC7-1A2767CA891D}">
      <dgm:prSet phldrT="[Текст]"/>
      <dgm:spPr/>
      <dgm:t>
        <a:bodyPr/>
        <a:lstStyle/>
        <a:p>
          <a:r>
            <a:rPr lang="kk-KZ" smtClean="0">
              <a:latin typeface="Times New Roman" panose="02020603050405020304" pitchFamily="18" charset="0"/>
              <a:cs typeface="Times New Roman" panose="02020603050405020304" pitchFamily="18" charset="0"/>
            </a:rPr>
            <a:t>білім, іскерлік, дағдылар мен құзыреттіліктерді меңгеруге бағытталған оқу-танымдық іс-әрекет жүйесі.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87DD85-118E-4B2D-9A00-FD0D8EE6818C}" type="parTrans" cxnId="{4B87B7E3-38F8-43AD-BC94-0E68EEA14EF9}">
      <dgm:prSet/>
      <dgm:spPr/>
      <dgm:t>
        <a:bodyPr/>
        <a:lstStyle/>
        <a:p>
          <a:endParaRPr lang="kk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07EB11-E284-4F36-9FE3-4DA39C1128F0}" type="sibTrans" cxnId="{4B87B7E3-38F8-43AD-BC94-0E68EEA14EF9}">
      <dgm:prSet/>
      <dgm:spPr/>
      <dgm:t>
        <a:bodyPr/>
        <a:lstStyle/>
        <a:p>
          <a:endParaRPr lang="kk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C944C8-602C-4526-8F10-90F9067BC249}" type="pres">
      <dgm:prSet presAssocID="{2534001B-F154-4A58-8C46-514DC3022FB0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kk-KZ"/>
        </a:p>
      </dgm:t>
    </dgm:pt>
    <dgm:pt modelId="{B155C15D-0491-410A-9EF6-ABF7CA29540D}" type="pres">
      <dgm:prSet presAssocID="{2E701A49-004D-43AC-90D4-CD98E1E7C4CF}" presName="vertOne" presStyleCnt="0"/>
      <dgm:spPr/>
    </dgm:pt>
    <dgm:pt modelId="{A024F33E-2A09-458C-8A2A-C2C802B47DD4}" type="pres">
      <dgm:prSet presAssocID="{2E701A49-004D-43AC-90D4-CD98E1E7C4CF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DBB6A84B-58F9-4E5F-B73B-63F938E0A166}" type="pres">
      <dgm:prSet presAssocID="{2E701A49-004D-43AC-90D4-CD98E1E7C4CF}" presName="parTransOne" presStyleCnt="0"/>
      <dgm:spPr/>
    </dgm:pt>
    <dgm:pt modelId="{2E688B89-E9B4-4C35-BB28-C1DD8B4F3435}" type="pres">
      <dgm:prSet presAssocID="{2E701A49-004D-43AC-90D4-CD98E1E7C4CF}" presName="horzOne" presStyleCnt="0"/>
      <dgm:spPr/>
    </dgm:pt>
    <dgm:pt modelId="{1A95FCD5-8267-48D1-983B-2CA202FEAB96}" type="pres">
      <dgm:prSet presAssocID="{C9168075-A56A-4969-B0A8-A1817983CCCF}" presName="vertTwo" presStyleCnt="0"/>
      <dgm:spPr/>
    </dgm:pt>
    <dgm:pt modelId="{B59E7FAE-E046-409F-AC89-881848E2CD14}" type="pres">
      <dgm:prSet presAssocID="{C9168075-A56A-4969-B0A8-A1817983CCCF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53B7D21E-9ED2-4470-87D4-AEE46A829208}" type="pres">
      <dgm:prSet presAssocID="{C9168075-A56A-4969-B0A8-A1817983CCCF}" presName="horzTwo" presStyleCnt="0"/>
      <dgm:spPr/>
    </dgm:pt>
    <dgm:pt modelId="{8FE8A4A6-597F-4996-B3EE-0BC4A92BF92D}" type="pres">
      <dgm:prSet presAssocID="{F92C8C1E-AF62-4FB7-B2B1-9AB50A0F8130}" presName="sibSpaceTwo" presStyleCnt="0"/>
      <dgm:spPr/>
    </dgm:pt>
    <dgm:pt modelId="{24BDA757-6CA5-4BE4-A4A4-C7B9A533F6F8}" type="pres">
      <dgm:prSet presAssocID="{2B847163-713A-4219-BFC7-1A2767CA891D}" presName="vertTwo" presStyleCnt="0"/>
      <dgm:spPr/>
    </dgm:pt>
    <dgm:pt modelId="{D2EBFA3D-D2E0-4250-8E33-43C6477D48BB}" type="pres">
      <dgm:prSet presAssocID="{2B847163-713A-4219-BFC7-1A2767CA891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kk-KZ"/>
        </a:p>
      </dgm:t>
    </dgm:pt>
    <dgm:pt modelId="{324ABC8C-1698-467F-9E73-8A07D6C9990D}" type="pres">
      <dgm:prSet presAssocID="{2B847163-713A-4219-BFC7-1A2767CA891D}" presName="horzTwo" presStyleCnt="0"/>
      <dgm:spPr/>
    </dgm:pt>
  </dgm:ptLst>
  <dgm:cxnLst>
    <dgm:cxn modelId="{B4C048E1-D115-4945-8BDF-FCC36F06AA9D}" type="presOf" srcId="{C9168075-A56A-4969-B0A8-A1817983CCCF}" destId="{B59E7FAE-E046-409F-AC89-881848E2CD14}" srcOrd="0" destOrd="0" presId="urn:microsoft.com/office/officeart/2005/8/layout/hierarchy4"/>
    <dgm:cxn modelId="{C39F4610-387D-4CFF-8F70-39A1F211E4B7}" type="presOf" srcId="{2B847163-713A-4219-BFC7-1A2767CA891D}" destId="{D2EBFA3D-D2E0-4250-8E33-43C6477D48BB}" srcOrd="0" destOrd="0" presId="urn:microsoft.com/office/officeart/2005/8/layout/hierarchy4"/>
    <dgm:cxn modelId="{97336D59-69F9-4C65-B967-E12F25B78F2C}" type="presOf" srcId="{2E701A49-004D-43AC-90D4-CD98E1E7C4CF}" destId="{A024F33E-2A09-458C-8A2A-C2C802B47DD4}" srcOrd="0" destOrd="0" presId="urn:microsoft.com/office/officeart/2005/8/layout/hierarchy4"/>
    <dgm:cxn modelId="{4B87B7E3-38F8-43AD-BC94-0E68EEA14EF9}" srcId="{2E701A49-004D-43AC-90D4-CD98E1E7C4CF}" destId="{2B847163-713A-4219-BFC7-1A2767CA891D}" srcOrd="1" destOrd="0" parTransId="{4387DD85-118E-4B2D-9A00-FD0D8EE6818C}" sibTransId="{9907EB11-E284-4F36-9FE3-4DA39C1128F0}"/>
    <dgm:cxn modelId="{63164CB7-1B51-42AF-873F-6F883505FD9A}" srcId="{2E701A49-004D-43AC-90D4-CD98E1E7C4CF}" destId="{C9168075-A56A-4969-B0A8-A1817983CCCF}" srcOrd="0" destOrd="0" parTransId="{D142E44A-E557-4FF4-90AC-10FDD305A968}" sibTransId="{F92C8C1E-AF62-4FB7-B2B1-9AB50A0F8130}"/>
    <dgm:cxn modelId="{5F771FE5-2042-428F-8441-F2E6485545E9}" type="presOf" srcId="{2534001B-F154-4A58-8C46-514DC3022FB0}" destId="{FBC944C8-602C-4526-8F10-90F9067BC249}" srcOrd="0" destOrd="0" presId="urn:microsoft.com/office/officeart/2005/8/layout/hierarchy4"/>
    <dgm:cxn modelId="{34A821FF-F85F-4CD8-9DE2-CC0C2C516086}" srcId="{2534001B-F154-4A58-8C46-514DC3022FB0}" destId="{2E701A49-004D-43AC-90D4-CD98E1E7C4CF}" srcOrd="0" destOrd="0" parTransId="{C96B8537-41D6-41A4-8BE5-72A6547E099E}" sibTransId="{C13B0323-F41B-4A2E-A3CE-4CDC1A054DDE}"/>
    <dgm:cxn modelId="{3F28200B-0EF1-4F11-8870-6607E238FEED}" type="presParOf" srcId="{FBC944C8-602C-4526-8F10-90F9067BC249}" destId="{B155C15D-0491-410A-9EF6-ABF7CA29540D}" srcOrd="0" destOrd="0" presId="urn:microsoft.com/office/officeart/2005/8/layout/hierarchy4"/>
    <dgm:cxn modelId="{100D37B5-D736-4059-9848-1F589569F94D}" type="presParOf" srcId="{B155C15D-0491-410A-9EF6-ABF7CA29540D}" destId="{A024F33E-2A09-458C-8A2A-C2C802B47DD4}" srcOrd="0" destOrd="0" presId="urn:microsoft.com/office/officeart/2005/8/layout/hierarchy4"/>
    <dgm:cxn modelId="{8FAE5491-D6FB-4B12-AC32-45D374F6F691}" type="presParOf" srcId="{B155C15D-0491-410A-9EF6-ABF7CA29540D}" destId="{DBB6A84B-58F9-4E5F-B73B-63F938E0A166}" srcOrd="1" destOrd="0" presId="urn:microsoft.com/office/officeart/2005/8/layout/hierarchy4"/>
    <dgm:cxn modelId="{D5DFE4E4-4C66-496E-A1F2-76720D5FC7BC}" type="presParOf" srcId="{B155C15D-0491-410A-9EF6-ABF7CA29540D}" destId="{2E688B89-E9B4-4C35-BB28-C1DD8B4F3435}" srcOrd="2" destOrd="0" presId="urn:microsoft.com/office/officeart/2005/8/layout/hierarchy4"/>
    <dgm:cxn modelId="{C34112E3-FAA4-4B2D-809F-437691C236E2}" type="presParOf" srcId="{2E688B89-E9B4-4C35-BB28-C1DD8B4F3435}" destId="{1A95FCD5-8267-48D1-983B-2CA202FEAB96}" srcOrd="0" destOrd="0" presId="urn:microsoft.com/office/officeart/2005/8/layout/hierarchy4"/>
    <dgm:cxn modelId="{76DDA3D0-D2CA-44C2-A1B6-4AD81FC7758E}" type="presParOf" srcId="{1A95FCD5-8267-48D1-983B-2CA202FEAB96}" destId="{B59E7FAE-E046-409F-AC89-881848E2CD14}" srcOrd="0" destOrd="0" presId="urn:microsoft.com/office/officeart/2005/8/layout/hierarchy4"/>
    <dgm:cxn modelId="{1EE58304-B531-4A81-9413-577478BBC180}" type="presParOf" srcId="{1A95FCD5-8267-48D1-983B-2CA202FEAB96}" destId="{53B7D21E-9ED2-4470-87D4-AEE46A829208}" srcOrd="1" destOrd="0" presId="urn:microsoft.com/office/officeart/2005/8/layout/hierarchy4"/>
    <dgm:cxn modelId="{AAE90260-0097-453B-B537-F833572544EF}" type="presParOf" srcId="{2E688B89-E9B4-4C35-BB28-C1DD8B4F3435}" destId="{8FE8A4A6-597F-4996-B3EE-0BC4A92BF92D}" srcOrd="1" destOrd="0" presId="urn:microsoft.com/office/officeart/2005/8/layout/hierarchy4"/>
    <dgm:cxn modelId="{88E4D0F2-A2D0-4E2E-8AA9-A24A6B9E3D45}" type="presParOf" srcId="{2E688B89-E9B4-4C35-BB28-C1DD8B4F3435}" destId="{24BDA757-6CA5-4BE4-A4A4-C7B9A533F6F8}" srcOrd="2" destOrd="0" presId="urn:microsoft.com/office/officeart/2005/8/layout/hierarchy4"/>
    <dgm:cxn modelId="{7A2228C3-19D6-44D1-9220-DC70CDF459F1}" type="presParOf" srcId="{24BDA757-6CA5-4BE4-A4A4-C7B9A533F6F8}" destId="{D2EBFA3D-D2E0-4250-8E33-43C6477D48BB}" srcOrd="0" destOrd="0" presId="urn:microsoft.com/office/officeart/2005/8/layout/hierarchy4"/>
    <dgm:cxn modelId="{1245AEE2-E2B1-4A11-AF5A-71343CF17AFA}" type="presParOf" srcId="{24BDA757-6CA5-4BE4-A4A4-C7B9A533F6F8}" destId="{324ABC8C-1698-467F-9E73-8A07D6C9990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6BF735-81E8-4062-817A-D230D0E90C1E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kk-KZ"/>
        </a:p>
      </dgm:t>
    </dgm:pt>
    <dgm:pt modelId="{CC68A697-C742-443C-8173-95DE12FFF647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Егер ғылыми білімдер жеткілікті түрде жүйеленген және оны оқытудың әдістемелік аспектілері болса, сонда ғана олар оқу пәніне енеді.</a:t>
          </a:r>
          <a:endParaRPr lang="kk-KZ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B727B5-6DF6-4F0E-9E45-C62B5F72C6A0}" type="parTrans" cxnId="{B8885105-159F-4F76-B109-0D8C2E46A366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7F48BD-EDBF-4AE1-9EB9-E53A04F90D8B}" type="sibTrans" cxnId="{B8885105-159F-4F76-B109-0D8C2E46A366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203C43-6DC3-4D65-B2FE-2A6BED91A4D1}">
      <dgm:prSet custT="1"/>
      <dgm:spPr/>
      <dgm:t>
        <a:bodyPr/>
        <a:lstStyle/>
        <a:p>
          <a:r>
            <a:rPr lang="kk-KZ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Сәйкес саладағы студенттердің біліміне байланысты оқытушы оқу пәнін жобалай алады. Сонымен бірге, білім алушылардың қабілеттілігі, жас және жеке психологиялық ерекшеліктеріне тән оқу пәні әрқалай оқытылады.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CCA133-5DB7-4F06-8BA2-2AC982AC31D3}" type="parTrans" cxnId="{7288681C-6D84-472C-9060-FA282CF2F507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3D6284-6928-422F-ABC2-A221265A39ED}" type="sibTrans" cxnId="{7288681C-6D84-472C-9060-FA282CF2F507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1AA5BA-880A-4659-A4B1-1833F1A36D9E}">
      <dgm:prSet custT="1"/>
      <dgm:spPr/>
      <dgm:t>
        <a:bodyPr/>
        <a:lstStyle/>
        <a:p>
          <a:r>
            <a:rPr lang="kk-KZ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Оқу пәні дәрістер, семинарлар, тәжірибелік және зертханалық сабақтар көмегімен оқытылады.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1DB1D1-2816-4681-8C05-69FAF950A4D5}" type="parTrans" cxnId="{FB6C618B-0657-42D2-B065-A6BE1823D3E2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E83738-A9FF-4BB9-9550-51F0E4CE73EC}" type="sibTrans" cxnId="{FB6C618B-0657-42D2-B065-A6BE1823D3E2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84B001-E84E-4788-A773-FA0891AB2534}">
      <dgm:prSet custT="1"/>
      <dgm:spPr/>
      <dgm:t>
        <a:bodyPr/>
        <a:lstStyle/>
        <a:p>
          <a:r>
            <a:rPr lang="kk-KZ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Кез-келген оқу пәні дидактикалық материалдар қорымен (нақты тапсырмалар, көрнекілік материалдар, бақылау сұрақтары, әдістемелік нұсқаулар) бекітіледі.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A64151-F80A-490B-8060-3DAA5BB28FFA}" type="parTrans" cxnId="{8A04A43F-80C3-4135-91A6-9FCA5F839B55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E9FB75-E9E6-4E2F-BC14-D66FCA36C29D}" type="sibTrans" cxnId="{8A04A43F-80C3-4135-91A6-9FCA5F839B55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FBE3D5-BC57-448F-A22F-B614A2801F89}">
      <dgm:prSet custT="1"/>
      <dgm:spPr/>
      <dgm:t>
        <a:bodyPr/>
        <a:lstStyle/>
        <a:p>
          <a:r>
            <a:rPr lang="kk-KZ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Оқу пәнінде белгілі теория, концепциялармен қоса оқытушының әдіснамалық көзқарасы да орын алады.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A27530-5C16-46C8-8031-F445E1B4CAFB}" type="parTrans" cxnId="{9E176E72-FE8F-41CE-8086-7CCEBDF8B8CB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B70BC4-1611-4FCA-8C5E-3900567E9A3D}" type="sibTrans" cxnId="{9E176E72-FE8F-41CE-8086-7CCEBDF8B8CB}">
      <dgm:prSet/>
      <dgm:spPr/>
      <dgm:t>
        <a:bodyPr/>
        <a:lstStyle/>
        <a:p>
          <a:endParaRPr lang="kk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52B1DB-BC7A-484D-8132-BB8B812F0691}" type="pres">
      <dgm:prSet presAssocID="{426BF735-81E8-4062-817A-D230D0E90C1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kk-KZ"/>
        </a:p>
      </dgm:t>
    </dgm:pt>
    <dgm:pt modelId="{756B5C0F-154F-4CFF-820B-55E95ABD6DCF}" type="pres">
      <dgm:prSet presAssocID="{426BF735-81E8-4062-817A-D230D0E90C1E}" presName="Name1" presStyleCnt="0"/>
      <dgm:spPr/>
    </dgm:pt>
    <dgm:pt modelId="{EC2A3574-FC0F-4F12-82B4-A10967AE9B57}" type="pres">
      <dgm:prSet presAssocID="{426BF735-81E8-4062-817A-D230D0E90C1E}" presName="cycle" presStyleCnt="0"/>
      <dgm:spPr/>
    </dgm:pt>
    <dgm:pt modelId="{A06F30CD-22C0-4BC9-968E-FF0817515BA7}" type="pres">
      <dgm:prSet presAssocID="{426BF735-81E8-4062-817A-D230D0E90C1E}" presName="srcNode" presStyleLbl="node1" presStyleIdx="0" presStyleCnt="5"/>
      <dgm:spPr/>
    </dgm:pt>
    <dgm:pt modelId="{1A0DB2F7-6E59-4F05-82E8-8D29A791CEF9}" type="pres">
      <dgm:prSet presAssocID="{426BF735-81E8-4062-817A-D230D0E90C1E}" presName="conn" presStyleLbl="parChTrans1D2" presStyleIdx="0" presStyleCnt="1"/>
      <dgm:spPr/>
      <dgm:t>
        <a:bodyPr/>
        <a:lstStyle/>
        <a:p>
          <a:endParaRPr lang="kk-KZ"/>
        </a:p>
      </dgm:t>
    </dgm:pt>
    <dgm:pt modelId="{02B8F2DB-1A55-43CD-9E4B-01924E6788CA}" type="pres">
      <dgm:prSet presAssocID="{426BF735-81E8-4062-817A-D230D0E90C1E}" presName="extraNode" presStyleLbl="node1" presStyleIdx="0" presStyleCnt="5"/>
      <dgm:spPr/>
    </dgm:pt>
    <dgm:pt modelId="{6BC55BB6-498D-42E7-A2D7-0F0110EFF687}" type="pres">
      <dgm:prSet presAssocID="{426BF735-81E8-4062-817A-D230D0E90C1E}" presName="dstNode" presStyleLbl="node1" presStyleIdx="0" presStyleCnt="5"/>
      <dgm:spPr/>
    </dgm:pt>
    <dgm:pt modelId="{7A300036-503C-48DF-8B1B-039579EB5247}" type="pres">
      <dgm:prSet presAssocID="{CC68A697-C742-443C-8173-95DE12FFF647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D910EB5E-A35A-409B-A92D-99C3BB92F5C8}" type="pres">
      <dgm:prSet presAssocID="{CC68A697-C742-443C-8173-95DE12FFF647}" presName="accent_1" presStyleCnt="0"/>
      <dgm:spPr/>
    </dgm:pt>
    <dgm:pt modelId="{2CC3CA90-7B39-4F0D-9403-8842A6EC3FE1}" type="pres">
      <dgm:prSet presAssocID="{CC68A697-C742-443C-8173-95DE12FFF647}" presName="accentRepeatNode" presStyleLbl="solidFgAcc1" presStyleIdx="0" presStyleCnt="5"/>
      <dgm:spPr/>
    </dgm:pt>
    <dgm:pt modelId="{862411F9-DA20-49C8-A185-038BB7A9B67A}" type="pres">
      <dgm:prSet presAssocID="{43203C43-6DC3-4D65-B2FE-2A6BED91A4D1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5B566B05-3099-40C0-A6BB-E7BDB4C7271D}" type="pres">
      <dgm:prSet presAssocID="{43203C43-6DC3-4D65-B2FE-2A6BED91A4D1}" presName="accent_2" presStyleCnt="0"/>
      <dgm:spPr/>
    </dgm:pt>
    <dgm:pt modelId="{48D664E0-A576-4953-9BE2-36563460E38A}" type="pres">
      <dgm:prSet presAssocID="{43203C43-6DC3-4D65-B2FE-2A6BED91A4D1}" presName="accentRepeatNode" presStyleLbl="solidFgAcc1" presStyleIdx="1" presStyleCnt="5"/>
      <dgm:spPr/>
    </dgm:pt>
    <dgm:pt modelId="{7A8E8C3A-40FF-4236-81E4-4658C2C6D8D6}" type="pres">
      <dgm:prSet presAssocID="{3D1AA5BA-880A-4659-A4B1-1833F1A36D9E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652CD5C9-935A-401A-8132-1735B06609FC}" type="pres">
      <dgm:prSet presAssocID="{3D1AA5BA-880A-4659-A4B1-1833F1A36D9E}" presName="accent_3" presStyleCnt="0"/>
      <dgm:spPr/>
    </dgm:pt>
    <dgm:pt modelId="{2F8E2D51-730E-46EE-B9CD-05D895154CB1}" type="pres">
      <dgm:prSet presAssocID="{3D1AA5BA-880A-4659-A4B1-1833F1A36D9E}" presName="accentRepeatNode" presStyleLbl="solidFgAcc1" presStyleIdx="2" presStyleCnt="5"/>
      <dgm:spPr/>
    </dgm:pt>
    <dgm:pt modelId="{77F8743C-A9C0-42FC-A9CF-F2CD8B39BAE6}" type="pres">
      <dgm:prSet presAssocID="{AB84B001-E84E-4788-A773-FA0891AB2534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763913BE-7E60-4BAB-B313-D8AFA49E78EC}" type="pres">
      <dgm:prSet presAssocID="{AB84B001-E84E-4788-A773-FA0891AB2534}" presName="accent_4" presStyleCnt="0"/>
      <dgm:spPr/>
    </dgm:pt>
    <dgm:pt modelId="{744836B6-B2A3-4FAB-915C-F630FC76A569}" type="pres">
      <dgm:prSet presAssocID="{AB84B001-E84E-4788-A773-FA0891AB2534}" presName="accentRepeatNode" presStyleLbl="solidFgAcc1" presStyleIdx="3" presStyleCnt="5"/>
      <dgm:spPr/>
    </dgm:pt>
    <dgm:pt modelId="{5442D44E-0C54-45B8-B6D1-D83438745B74}" type="pres">
      <dgm:prSet presAssocID="{E7FBE3D5-BC57-448F-A22F-B614A2801F89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5581063B-9FCB-4C5C-B67A-6CD84340F2FC}" type="pres">
      <dgm:prSet presAssocID="{E7FBE3D5-BC57-448F-A22F-B614A2801F89}" presName="accent_5" presStyleCnt="0"/>
      <dgm:spPr/>
    </dgm:pt>
    <dgm:pt modelId="{EA1AD260-FBDF-4606-8896-236C3DD81A1C}" type="pres">
      <dgm:prSet presAssocID="{E7FBE3D5-BC57-448F-A22F-B614A2801F89}" presName="accentRepeatNode" presStyleLbl="solidFgAcc1" presStyleIdx="4" presStyleCnt="5"/>
      <dgm:spPr/>
    </dgm:pt>
  </dgm:ptLst>
  <dgm:cxnLst>
    <dgm:cxn modelId="{EE022174-06C9-44BC-BDFB-79F31CBA1A31}" type="presOf" srcId="{AB84B001-E84E-4788-A773-FA0891AB2534}" destId="{77F8743C-A9C0-42FC-A9CF-F2CD8B39BAE6}" srcOrd="0" destOrd="0" presId="urn:microsoft.com/office/officeart/2008/layout/VerticalCurvedList"/>
    <dgm:cxn modelId="{D870A008-ACC3-4605-AB85-92F593A30FA6}" type="presOf" srcId="{3D1AA5BA-880A-4659-A4B1-1833F1A36D9E}" destId="{7A8E8C3A-40FF-4236-81E4-4658C2C6D8D6}" srcOrd="0" destOrd="0" presId="urn:microsoft.com/office/officeart/2008/layout/VerticalCurvedList"/>
    <dgm:cxn modelId="{6439BFA0-DABD-4CA3-AC35-ECE11BB33201}" type="presOf" srcId="{CC68A697-C742-443C-8173-95DE12FFF647}" destId="{7A300036-503C-48DF-8B1B-039579EB5247}" srcOrd="0" destOrd="0" presId="urn:microsoft.com/office/officeart/2008/layout/VerticalCurvedList"/>
    <dgm:cxn modelId="{E45C9502-46A3-4A09-9AD9-4AAE2F45F57D}" type="presOf" srcId="{E7FBE3D5-BC57-448F-A22F-B614A2801F89}" destId="{5442D44E-0C54-45B8-B6D1-D83438745B74}" srcOrd="0" destOrd="0" presId="urn:microsoft.com/office/officeart/2008/layout/VerticalCurvedList"/>
    <dgm:cxn modelId="{8A04A43F-80C3-4135-91A6-9FCA5F839B55}" srcId="{426BF735-81E8-4062-817A-D230D0E90C1E}" destId="{AB84B001-E84E-4788-A773-FA0891AB2534}" srcOrd="3" destOrd="0" parTransId="{24A64151-F80A-490B-8060-3DAA5BB28FFA}" sibTransId="{64E9FB75-E9E6-4E2F-BC14-D66FCA36C29D}"/>
    <dgm:cxn modelId="{B8885105-159F-4F76-B109-0D8C2E46A366}" srcId="{426BF735-81E8-4062-817A-D230D0E90C1E}" destId="{CC68A697-C742-443C-8173-95DE12FFF647}" srcOrd="0" destOrd="0" parTransId="{B0B727B5-6DF6-4F0E-9E45-C62B5F72C6A0}" sibTransId="{BA7F48BD-EDBF-4AE1-9EB9-E53A04F90D8B}"/>
    <dgm:cxn modelId="{AA0F652E-FA5F-4351-86E0-304CE2AC3F8F}" type="presOf" srcId="{43203C43-6DC3-4D65-B2FE-2A6BED91A4D1}" destId="{862411F9-DA20-49C8-A185-038BB7A9B67A}" srcOrd="0" destOrd="0" presId="urn:microsoft.com/office/officeart/2008/layout/VerticalCurvedList"/>
    <dgm:cxn modelId="{9E176E72-FE8F-41CE-8086-7CCEBDF8B8CB}" srcId="{426BF735-81E8-4062-817A-D230D0E90C1E}" destId="{E7FBE3D5-BC57-448F-A22F-B614A2801F89}" srcOrd="4" destOrd="0" parTransId="{13A27530-5C16-46C8-8031-F445E1B4CAFB}" sibTransId="{09B70BC4-1611-4FCA-8C5E-3900567E9A3D}"/>
    <dgm:cxn modelId="{029282CE-E012-485B-923C-F5E43E8E791D}" type="presOf" srcId="{BA7F48BD-EDBF-4AE1-9EB9-E53A04F90D8B}" destId="{1A0DB2F7-6E59-4F05-82E8-8D29A791CEF9}" srcOrd="0" destOrd="0" presId="urn:microsoft.com/office/officeart/2008/layout/VerticalCurvedList"/>
    <dgm:cxn modelId="{BA0E96D3-0708-4CA7-9F6A-8742550C7860}" type="presOf" srcId="{426BF735-81E8-4062-817A-D230D0E90C1E}" destId="{7A52B1DB-BC7A-484D-8132-BB8B812F0691}" srcOrd="0" destOrd="0" presId="urn:microsoft.com/office/officeart/2008/layout/VerticalCurvedList"/>
    <dgm:cxn modelId="{7288681C-6D84-472C-9060-FA282CF2F507}" srcId="{426BF735-81E8-4062-817A-D230D0E90C1E}" destId="{43203C43-6DC3-4D65-B2FE-2A6BED91A4D1}" srcOrd="1" destOrd="0" parTransId="{51CCA133-5DB7-4F06-8BA2-2AC982AC31D3}" sibTransId="{113D6284-6928-422F-ABC2-A221265A39ED}"/>
    <dgm:cxn modelId="{FB6C618B-0657-42D2-B065-A6BE1823D3E2}" srcId="{426BF735-81E8-4062-817A-D230D0E90C1E}" destId="{3D1AA5BA-880A-4659-A4B1-1833F1A36D9E}" srcOrd="2" destOrd="0" parTransId="{FC1DB1D1-2816-4681-8C05-69FAF950A4D5}" sibTransId="{E0E83738-A9FF-4BB9-9550-51F0E4CE73EC}"/>
    <dgm:cxn modelId="{0542DF69-843A-43DF-A48E-F6F21099F84E}" type="presParOf" srcId="{7A52B1DB-BC7A-484D-8132-BB8B812F0691}" destId="{756B5C0F-154F-4CFF-820B-55E95ABD6DCF}" srcOrd="0" destOrd="0" presId="urn:microsoft.com/office/officeart/2008/layout/VerticalCurvedList"/>
    <dgm:cxn modelId="{90DDC0FA-9E84-4A60-AE44-53F146E2FA5A}" type="presParOf" srcId="{756B5C0F-154F-4CFF-820B-55E95ABD6DCF}" destId="{EC2A3574-FC0F-4F12-82B4-A10967AE9B57}" srcOrd="0" destOrd="0" presId="urn:microsoft.com/office/officeart/2008/layout/VerticalCurvedList"/>
    <dgm:cxn modelId="{9132EBB3-198F-4DFB-BF44-A85C1E33D0A4}" type="presParOf" srcId="{EC2A3574-FC0F-4F12-82B4-A10967AE9B57}" destId="{A06F30CD-22C0-4BC9-968E-FF0817515BA7}" srcOrd="0" destOrd="0" presId="urn:microsoft.com/office/officeart/2008/layout/VerticalCurvedList"/>
    <dgm:cxn modelId="{023EB665-D9DB-4307-BBAE-BFF040CDE80B}" type="presParOf" srcId="{EC2A3574-FC0F-4F12-82B4-A10967AE9B57}" destId="{1A0DB2F7-6E59-4F05-82E8-8D29A791CEF9}" srcOrd="1" destOrd="0" presId="urn:microsoft.com/office/officeart/2008/layout/VerticalCurvedList"/>
    <dgm:cxn modelId="{9A623398-5B59-4E1B-B36E-97996EED6432}" type="presParOf" srcId="{EC2A3574-FC0F-4F12-82B4-A10967AE9B57}" destId="{02B8F2DB-1A55-43CD-9E4B-01924E6788CA}" srcOrd="2" destOrd="0" presId="urn:microsoft.com/office/officeart/2008/layout/VerticalCurvedList"/>
    <dgm:cxn modelId="{2E5AB213-4535-490D-9088-F1808E7834B9}" type="presParOf" srcId="{EC2A3574-FC0F-4F12-82B4-A10967AE9B57}" destId="{6BC55BB6-498D-42E7-A2D7-0F0110EFF687}" srcOrd="3" destOrd="0" presId="urn:microsoft.com/office/officeart/2008/layout/VerticalCurvedList"/>
    <dgm:cxn modelId="{3D79BC45-5582-4A44-889E-6BABB23E8EAD}" type="presParOf" srcId="{756B5C0F-154F-4CFF-820B-55E95ABD6DCF}" destId="{7A300036-503C-48DF-8B1B-039579EB5247}" srcOrd="1" destOrd="0" presId="urn:microsoft.com/office/officeart/2008/layout/VerticalCurvedList"/>
    <dgm:cxn modelId="{85F3C451-06B9-46F4-A11B-E6A9CE93403B}" type="presParOf" srcId="{756B5C0F-154F-4CFF-820B-55E95ABD6DCF}" destId="{D910EB5E-A35A-409B-A92D-99C3BB92F5C8}" srcOrd="2" destOrd="0" presId="urn:microsoft.com/office/officeart/2008/layout/VerticalCurvedList"/>
    <dgm:cxn modelId="{AEBB98D8-44FC-4D1A-B0F2-A5960B6FBE2A}" type="presParOf" srcId="{D910EB5E-A35A-409B-A92D-99C3BB92F5C8}" destId="{2CC3CA90-7B39-4F0D-9403-8842A6EC3FE1}" srcOrd="0" destOrd="0" presId="urn:microsoft.com/office/officeart/2008/layout/VerticalCurvedList"/>
    <dgm:cxn modelId="{2EDA16F9-4122-4CE7-8C27-64FFECEE8417}" type="presParOf" srcId="{756B5C0F-154F-4CFF-820B-55E95ABD6DCF}" destId="{862411F9-DA20-49C8-A185-038BB7A9B67A}" srcOrd="3" destOrd="0" presId="urn:microsoft.com/office/officeart/2008/layout/VerticalCurvedList"/>
    <dgm:cxn modelId="{A33433F2-F196-41D4-BDE5-93D744E38819}" type="presParOf" srcId="{756B5C0F-154F-4CFF-820B-55E95ABD6DCF}" destId="{5B566B05-3099-40C0-A6BB-E7BDB4C7271D}" srcOrd="4" destOrd="0" presId="urn:microsoft.com/office/officeart/2008/layout/VerticalCurvedList"/>
    <dgm:cxn modelId="{30135F83-70E6-40A4-A50A-87CDDED1E48A}" type="presParOf" srcId="{5B566B05-3099-40C0-A6BB-E7BDB4C7271D}" destId="{48D664E0-A576-4953-9BE2-36563460E38A}" srcOrd="0" destOrd="0" presId="urn:microsoft.com/office/officeart/2008/layout/VerticalCurvedList"/>
    <dgm:cxn modelId="{6EDE94C6-02D0-475F-8EFF-67CA5AFB748B}" type="presParOf" srcId="{756B5C0F-154F-4CFF-820B-55E95ABD6DCF}" destId="{7A8E8C3A-40FF-4236-81E4-4658C2C6D8D6}" srcOrd="5" destOrd="0" presId="urn:microsoft.com/office/officeart/2008/layout/VerticalCurvedList"/>
    <dgm:cxn modelId="{EE7278D8-0B9D-4A0A-8086-A7C44002D558}" type="presParOf" srcId="{756B5C0F-154F-4CFF-820B-55E95ABD6DCF}" destId="{652CD5C9-935A-401A-8132-1735B06609FC}" srcOrd="6" destOrd="0" presId="urn:microsoft.com/office/officeart/2008/layout/VerticalCurvedList"/>
    <dgm:cxn modelId="{2DB31EB0-C87D-466D-AF75-0DE7DE1A0061}" type="presParOf" srcId="{652CD5C9-935A-401A-8132-1735B06609FC}" destId="{2F8E2D51-730E-46EE-B9CD-05D895154CB1}" srcOrd="0" destOrd="0" presId="urn:microsoft.com/office/officeart/2008/layout/VerticalCurvedList"/>
    <dgm:cxn modelId="{D25A5428-3570-4D2D-A059-F7CC9497DAE0}" type="presParOf" srcId="{756B5C0F-154F-4CFF-820B-55E95ABD6DCF}" destId="{77F8743C-A9C0-42FC-A9CF-F2CD8B39BAE6}" srcOrd="7" destOrd="0" presId="urn:microsoft.com/office/officeart/2008/layout/VerticalCurvedList"/>
    <dgm:cxn modelId="{CF0CB5EC-2745-4D39-BC7E-43F4C968406D}" type="presParOf" srcId="{756B5C0F-154F-4CFF-820B-55E95ABD6DCF}" destId="{763913BE-7E60-4BAB-B313-D8AFA49E78EC}" srcOrd="8" destOrd="0" presId="urn:microsoft.com/office/officeart/2008/layout/VerticalCurvedList"/>
    <dgm:cxn modelId="{F7B5EE71-F5B9-48A3-9C44-45648407BF25}" type="presParOf" srcId="{763913BE-7E60-4BAB-B313-D8AFA49E78EC}" destId="{744836B6-B2A3-4FAB-915C-F630FC76A569}" srcOrd="0" destOrd="0" presId="urn:microsoft.com/office/officeart/2008/layout/VerticalCurvedList"/>
    <dgm:cxn modelId="{C972445E-373D-43B7-A48F-E56A6062C9E3}" type="presParOf" srcId="{756B5C0F-154F-4CFF-820B-55E95ABD6DCF}" destId="{5442D44E-0C54-45B8-B6D1-D83438745B74}" srcOrd="9" destOrd="0" presId="urn:microsoft.com/office/officeart/2008/layout/VerticalCurvedList"/>
    <dgm:cxn modelId="{B12BD05E-7B89-41D0-AE43-57342B94A97C}" type="presParOf" srcId="{756B5C0F-154F-4CFF-820B-55E95ABD6DCF}" destId="{5581063B-9FCB-4C5C-B67A-6CD84340F2FC}" srcOrd="10" destOrd="0" presId="urn:microsoft.com/office/officeart/2008/layout/VerticalCurvedList"/>
    <dgm:cxn modelId="{45E4ECCE-C0F9-453B-8037-AFB95724A0C1}" type="presParOf" srcId="{5581063B-9FCB-4C5C-B67A-6CD84340F2FC}" destId="{EA1AD260-FBDF-4606-8896-236C3DD81A1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67C8D2C-EF24-4725-8AC7-6482A1404584}" type="doc">
      <dgm:prSet loTypeId="urn:microsoft.com/office/officeart/2005/8/layout/arrow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kk-KZ"/>
        </a:p>
      </dgm:t>
    </dgm:pt>
    <dgm:pt modelId="{0B7F9179-F1F5-46DB-8A35-D26C6E8EB282}">
      <dgm:prSet phldrT="[Текст]" custT="1"/>
      <dgm:spPr/>
      <dgm:t>
        <a:bodyPr/>
        <a:lstStyle/>
        <a:p>
          <a:r>
            <a:rPr lang="kk-KZ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1. ғылымға дейінгі кезең;</a:t>
          </a:r>
          <a:endParaRPr lang="kk-KZ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91879D-ADF4-440F-A76D-8B7ECA879121}" type="parTrans" cxnId="{6D637E53-86B2-4903-AFB5-F71E0D2FC1DB}">
      <dgm:prSet/>
      <dgm:spPr/>
      <dgm:t>
        <a:bodyPr/>
        <a:lstStyle/>
        <a:p>
          <a:endParaRPr lang="kk-KZ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E1BF4C-28D1-4E59-9DE4-1D945C4D0EEC}" type="sibTrans" cxnId="{6D637E53-86B2-4903-AFB5-F71E0D2FC1DB}">
      <dgm:prSet/>
      <dgm:spPr/>
      <dgm:t>
        <a:bodyPr/>
        <a:lstStyle/>
        <a:p>
          <a:endParaRPr lang="kk-KZ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AA7AC3-AF0E-47A4-9C55-26F6CD8B16FA}">
      <dgm:prSet custT="1"/>
      <dgm:spPr/>
      <dgm:t>
        <a:bodyPr/>
        <a:lstStyle/>
        <a:p>
          <a:r>
            <a:rPr lang="kk-KZ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2.педагогика-лық  ғылым ретінде қалыптасу кезеңі.</a:t>
          </a:r>
          <a:endParaRPr lang="kk-KZ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EDCA91-FCA9-4397-902A-6C6E0241382A}" type="parTrans" cxnId="{E98285CE-95BD-467E-9B86-B564F08EECB0}">
      <dgm:prSet/>
      <dgm:spPr/>
      <dgm:t>
        <a:bodyPr/>
        <a:lstStyle/>
        <a:p>
          <a:endParaRPr lang="kk-KZ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D5CD3F-9C3E-4554-95BF-4A547B387A3F}" type="sibTrans" cxnId="{E98285CE-95BD-467E-9B86-B564F08EECB0}">
      <dgm:prSet/>
      <dgm:spPr/>
      <dgm:t>
        <a:bodyPr/>
        <a:lstStyle/>
        <a:p>
          <a:endParaRPr lang="kk-KZ" sz="18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FECA9F-DB3D-4BFE-9191-CC6335DF75B0}" type="pres">
      <dgm:prSet presAssocID="{B67C8D2C-EF24-4725-8AC7-6482A1404584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kk-KZ"/>
        </a:p>
      </dgm:t>
    </dgm:pt>
    <dgm:pt modelId="{516D1CDD-6F6D-498A-966D-DC440B1F2434}" type="pres">
      <dgm:prSet presAssocID="{0B7F9179-F1F5-46DB-8A35-D26C6E8EB282}" presName="upArrow" presStyleLbl="node1" presStyleIdx="0" presStyleCnt="2"/>
      <dgm:spPr/>
    </dgm:pt>
    <dgm:pt modelId="{67066FBF-0F2F-4F1E-9AFA-8443A01F4FDF}" type="pres">
      <dgm:prSet presAssocID="{0B7F9179-F1F5-46DB-8A35-D26C6E8EB282}" presName="upArrowText" presStyleLbl="revTx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AE0F4825-3F47-4E7B-8FE7-9F38F63A1C95}" type="pres">
      <dgm:prSet presAssocID="{23AA7AC3-AF0E-47A4-9C55-26F6CD8B16FA}" presName="downArrow" presStyleLbl="node1" presStyleIdx="1" presStyleCnt="2"/>
      <dgm:spPr/>
    </dgm:pt>
    <dgm:pt modelId="{C6E92F55-0C9E-44E0-B277-92662841BFA3}" type="pres">
      <dgm:prSet presAssocID="{23AA7AC3-AF0E-47A4-9C55-26F6CD8B16FA}" presName="downArrowText" presStyleLbl="revTx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kk-KZ"/>
        </a:p>
      </dgm:t>
    </dgm:pt>
  </dgm:ptLst>
  <dgm:cxnLst>
    <dgm:cxn modelId="{8C460D83-99DD-43D7-B86D-A732A68DF27F}" type="presOf" srcId="{23AA7AC3-AF0E-47A4-9C55-26F6CD8B16FA}" destId="{C6E92F55-0C9E-44E0-B277-92662841BFA3}" srcOrd="0" destOrd="0" presId="urn:microsoft.com/office/officeart/2005/8/layout/arrow4"/>
    <dgm:cxn modelId="{6D637E53-86B2-4903-AFB5-F71E0D2FC1DB}" srcId="{B67C8D2C-EF24-4725-8AC7-6482A1404584}" destId="{0B7F9179-F1F5-46DB-8A35-D26C6E8EB282}" srcOrd="0" destOrd="0" parTransId="{1C91879D-ADF4-440F-A76D-8B7ECA879121}" sibTransId="{5BE1BF4C-28D1-4E59-9DE4-1D945C4D0EEC}"/>
    <dgm:cxn modelId="{9828B691-3115-4470-AD3D-BB02AE8F99EA}" type="presOf" srcId="{0B7F9179-F1F5-46DB-8A35-D26C6E8EB282}" destId="{67066FBF-0F2F-4F1E-9AFA-8443A01F4FDF}" srcOrd="0" destOrd="0" presId="urn:microsoft.com/office/officeart/2005/8/layout/arrow4"/>
    <dgm:cxn modelId="{E98285CE-95BD-467E-9B86-B564F08EECB0}" srcId="{B67C8D2C-EF24-4725-8AC7-6482A1404584}" destId="{23AA7AC3-AF0E-47A4-9C55-26F6CD8B16FA}" srcOrd="1" destOrd="0" parTransId="{5FEDCA91-FCA9-4397-902A-6C6E0241382A}" sibTransId="{30D5CD3F-9C3E-4554-95BF-4A547B387A3F}"/>
    <dgm:cxn modelId="{8542AA0D-FBC9-4813-99AE-1CDDDE717F82}" type="presOf" srcId="{B67C8D2C-EF24-4725-8AC7-6482A1404584}" destId="{CBFECA9F-DB3D-4BFE-9191-CC6335DF75B0}" srcOrd="0" destOrd="0" presId="urn:microsoft.com/office/officeart/2005/8/layout/arrow4"/>
    <dgm:cxn modelId="{D012AE6A-756B-42CE-8269-5127A5F1FA27}" type="presParOf" srcId="{CBFECA9F-DB3D-4BFE-9191-CC6335DF75B0}" destId="{516D1CDD-6F6D-498A-966D-DC440B1F2434}" srcOrd="0" destOrd="0" presId="urn:microsoft.com/office/officeart/2005/8/layout/arrow4"/>
    <dgm:cxn modelId="{D0C6A5DA-FD46-4ABD-9082-445B34065C51}" type="presParOf" srcId="{CBFECA9F-DB3D-4BFE-9191-CC6335DF75B0}" destId="{67066FBF-0F2F-4F1E-9AFA-8443A01F4FDF}" srcOrd="1" destOrd="0" presId="urn:microsoft.com/office/officeart/2005/8/layout/arrow4"/>
    <dgm:cxn modelId="{80C080DD-BEAE-4EBF-981D-F7BF68031C0F}" type="presParOf" srcId="{CBFECA9F-DB3D-4BFE-9191-CC6335DF75B0}" destId="{AE0F4825-3F47-4E7B-8FE7-9F38F63A1C95}" srcOrd="2" destOrd="0" presId="urn:microsoft.com/office/officeart/2005/8/layout/arrow4"/>
    <dgm:cxn modelId="{2F087B96-A454-49E4-A5FE-7F9769689047}" type="presParOf" srcId="{CBFECA9F-DB3D-4BFE-9191-CC6335DF75B0}" destId="{C6E92F55-0C9E-44E0-B277-92662841BFA3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7F7A29-DAA2-404C-A4F6-7A1A3CD40610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kk-KZ"/>
        </a:p>
      </dgm:t>
    </dgm:pt>
    <dgm:pt modelId="{BFFB7FE7-9345-4F62-82E2-A73A5FFE5947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Қазақстанда шығарылған педагогика саласындағы оқулықтар мен оқу құралдарын екі топқа бөлуге болады:</a:t>
          </a:r>
          <a:endParaRPr lang="kk-KZ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E39370-6DD9-4D94-8C00-564465AEF5D3}" type="parTrans" cxnId="{F3EE3C66-93EF-4423-8F43-58EA6F77019F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870352-5AE6-42A7-8428-88A3EF25C1B7}" type="sibTrans" cxnId="{F3EE3C66-93EF-4423-8F43-58EA6F77019F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33A61A-0A02-465E-AC0D-016EBA373755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бірінші топ – кеңес заманында шығарылған оқулықтар және оқу құралдары;</a:t>
          </a:r>
          <a:endParaRPr lang="kk-KZ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9D2DE-2252-4520-9520-812107B1125A}" type="parTrans" cxnId="{37F7C5FD-1F76-4FE6-A6BD-5C1827586DBC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964C0E-CDB8-45E3-83B7-E1B5612DC3CB}" type="sibTrans" cxnId="{37F7C5FD-1F76-4FE6-A6BD-5C1827586DBC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67763C-BA65-4C68-9F7D-3BEB582D119D}">
      <dgm:prSet phldrT="[Текст]" custT="1"/>
      <dgm:spPr/>
      <dgm:t>
        <a:bodyPr/>
        <a:lstStyle/>
        <a:p>
          <a:r>
            <a: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екінші топ – кеңес заманынан кейін шығарылған оқулықтар мен оқу құралдары</a:t>
          </a:r>
          <a:r>
            <a:rPr lang="kk-KZ" sz="240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kk-KZ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1763A8-6C16-4EEC-B3E3-84F59973A402}" type="parTrans" cxnId="{BC411AC2-5C17-47EE-8E7B-00471357BA3F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861B73-60DC-4817-BD5C-7A3B72266EB1}" type="sibTrans" cxnId="{BC411AC2-5C17-47EE-8E7B-00471357BA3F}">
      <dgm:prSet/>
      <dgm:spPr/>
      <dgm:t>
        <a:bodyPr/>
        <a:lstStyle/>
        <a:p>
          <a:endParaRPr lang="kk-KZ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982A8E-A090-4633-A87A-96A6D3D7574C}" type="pres">
      <dgm:prSet presAssocID="{DF7F7A29-DAA2-404C-A4F6-7A1A3CD4061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kk-KZ"/>
        </a:p>
      </dgm:t>
    </dgm:pt>
    <dgm:pt modelId="{D912EF12-ED48-4FD3-BBB8-8B6ABFE4EE46}" type="pres">
      <dgm:prSet presAssocID="{BFFB7FE7-9345-4F62-82E2-A73A5FFE5947}" presName="parentLin" presStyleCnt="0"/>
      <dgm:spPr/>
    </dgm:pt>
    <dgm:pt modelId="{BD8DFE2C-6DC4-418B-86EB-7DD7429FD029}" type="pres">
      <dgm:prSet presAssocID="{BFFB7FE7-9345-4F62-82E2-A73A5FFE5947}" presName="parentLeftMargin" presStyleLbl="node1" presStyleIdx="0" presStyleCnt="3"/>
      <dgm:spPr/>
      <dgm:t>
        <a:bodyPr/>
        <a:lstStyle/>
        <a:p>
          <a:endParaRPr lang="kk-KZ"/>
        </a:p>
      </dgm:t>
    </dgm:pt>
    <dgm:pt modelId="{8C7303E2-209F-456C-A1CF-6D3CF449DF00}" type="pres">
      <dgm:prSet presAssocID="{BFFB7FE7-9345-4F62-82E2-A73A5FFE594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018E640C-0432-4C67-9487-6ACD2DBA6B7F}" type="pres">
      <dgm:prSet presAssocID="{BFFB7FE7-9345-4F62-82E2-A73A5FFE5947}" presName="negativeSpace" presStyleCnt="0"/>
      <dgm:spPr/>
    </dgm:pt>
    <dgm:pt modelId="{A89ED5B6-4EDA-4B2C-8EDE-7EDDF990D57D}" type="pres">
      <dgm:prSet presAssocID="{BFFB7FE7-9345-4F62-82E2-A73A5FFE5947}" presName="childText" presStyleLbl="conFgAcc1" presStyleIdx="0" presStyleCnt="3">
        <dgm:presLayoutVars>
          <dgm:bulletEnabled val="1"/>
        </dgm:presLayoutVars>
      </dgm:prSet>
      <dgm:spPr/>
    </dgm:pt>
    <dgm:pt modelId="{28792716-FF96-4B21-BDC4-40E19C7EF04D}" type="pres">
      <dgm:prSet presAssocID="{E1870352-5AE6-42A7-8428-88A3EF25C1B7}" presName="spaceBetweenRectangles" presStyleCnt="0"/>
      <dgm:spPr/>
    </dgm:pt>
    <dgm:pt modelId="{C960BBE0-B1DE-4D29-B93A-AD6EF15E3B26}" type="pres">
      <dgm:prSet presAssocID="{3A33A61A-0A02-465E-AC0D-016EBA373755}" presName="parentLin" presStyleCnt="0"/>
      <dgm:spPr/>
    </dgm:pt>
    <dgm:pt modelId="{47677A20-0AFF-4EDE-AEAF-652CDE43D028}" type="pres">
      <dgm:prSet presAssocID="{3A33A61A-0A02-465E-AC0D-016EBA373755}" presName="parentLeftMargin" presStyleLbl="node1" presStyleIdx="0" presStyleCnt="3"/>
      <dgm:spPr/>
      <dgm:t>
        <a:bodyPr/>
        <a:lstStyle/>
        <a:p>
          <a:endParaRPr lang="kk-KZ"/>
        </a:p>
      </dgm:t>
    </dgm:pt>
    <dgm:pt modelId="{5655F5BB-394F-4619-9ECC-47355B2537BB}" type="pres">
      <dgm:prSet presAssocID="{3A33A61A-0A02-465E-AC0D-016EBA37375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40B62BE2-5320-45DD-BDFF-434BFAAECEB8}" type="pres">
      <dgm:prSet presAssocID="{3A33A61A-0A02-465E-AC0D-016EBA373755}" presName="negativeSpace" presStyleCnt="0"/>
      <dgm:spPr/>
    </dgm:pt>
    <dgm:pt modelId="{B8CC797B-E210-41ED-BFA4-AE2672BB47AA}" type="pres">
      <dgm:prSet presAssocID="{3A33A61A-0A02-465E-AC0D-016EBA373755}" presName="childText" presStyleLbl="conFgAcc1" presStyleIdx="1" presStyleCnt="3">
        <dgm:presLayoutVars>
          <dgm:bulletEnabled val="1"/>
        </dgm:presLayoutVars>
      </dgm:prSet>
      <dgm:spPr/>
    </dgm:pt>
    <dgm:pt modelId="{28469BAB-7CA2-49FD-911D-141F6A295CC5}" type="pres">
      <dgm:prSet presAssocID="{43964C0E-CDB8-45E3-83B7-E1B5612DC3CB}" presName="spaceBetweenRectangles" presStyleCnt="0"/>
      <dgm:spPr/>
    </dgm:pt>
    <dgm:pt modelId="{DB18ACDF-C2E7-4B68-944D-791E6964BF7E}" type="pres">
      <dgm:prSet presAssocID="{3C67763C-BA65-4C68-9F7D-3BEB582D119D}" presName="parentLin" presStyleCnt="0"/>
      <dgm:spPr/>
    </dgm:pt>
    <dgm:pt modelId="{33E8040D-A25F-41C0-B9D0-28FDEA797996}" type="pres">
      <dgm:prSet presAssocID="{3C67763C-BA65-4C68-9F7D-3BEB582D119D}" presName="parentLeftMargin" presStyleLbl="node1" presStyleIdx="1" presStyleCnt="3"/>
      <dgm:spPr/>
      <dgm:t>
        <a:bodyPr/>
        <a:lstStyle/>
        <a:p>
          <a:endParaRPr lang="kk-KZ"/>
        </a:p>
      </dgm:t>
    </dgm:pt>
    <dgm:pt modelId="{95F71AAD-4EEB-4D65-87DD-D72945AC6A04}" type="pres">
      <dgm:prSet presAssocID="{3C67763C-BA65-4C68-9F7D-3BEB582D119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kk-KZ"/>
        </a:p>
      </dgm:t>
    </dgm:pt>
    <dgm:pt modelId="{927FC9BF-2724-4D15-BD34-C32390EF9D6C}" type="pres">
      <dgm:prSet presAssocID="{3C67763C-BA65-4C68-9F7D-3BEB582D119D}" presName="negativeSpace" presStyleCnt="0"/>
      <dgm:spPr/>
    </dgm:pt>
    <dgm:pt modelId="{8F8F3DEC-2298-4CD3-A474-32BCC5F79038}" type="pres">
      <dgm:prSet presAssocID="{3C67763C-BA65-4C68-9F7D-3BEB582D119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8D17F47-7E9D-4BF4-B759-D59E1724AE8E}" type="presOf" srcId="{BFFB7FE7-9345-4F62-82E2-A73A5FFE5947}" destId="{8C7303E2-209F-456C-A1CF-6D3CF449DF00}" srcOrd="1" destOrd="0" presId="urn:microsoft.com/office/officeart/2005/8/layout/list1"/>
    <dgm:cxn modelId="{4B874146-910A-4938-A176-2877D85275E0}" type="presOf" srcId="{3A33A61A-0A02-465E-AC0D-016EBA373755}" destId="{47677A20-0AFF-4EDE-AEAF-652CDE43D028}" srcOrd="0" destOrd="0" presId="urn:microsoft.com/office/officeart/2005/8/layout/list1"/>
    <dgm:cxn modelId="{3D384C7E-2F75-4829-BB57-7C1DEFC4BED6}" type="presOf" srcId="{3A33A61A-0A02-465E-AC0D-016EBA373755}" destId="{5655F5BB-394F-4619-9ECC-47355B2537BB}" srcOrd="1" destOrd="0" presId="urn:microsoft.com/office/officeart/2005/8/layout/list1"/>
    <dgm:cxn modelId="{FFBFB715-D1E5-437D-95FC-1561CA4E2673}" type="presOf" srcId="{DF7F7A29-DAA2-404C-A4F6-7A1A3CD40610}" destId="{84982A8E-A090-4633-A87A-96A6D3D7574C}" srcOrd="0" destOrd="0" presId="urn:microsoft.com/office/officeart/2005/8/layout/list1"/>
    <dgm:cxn modelId="{2B7B3B71-FBE5-421A-B68D-389302DB5F58}" type="presOf" srcId="{BFFB7FE7-9345-4F62-82E2-A73A5FFE5947}" destId="{BD8DFE2C-6DC4-418B-86EB-7DD7429FD029}" srcOrd="0" destOrd="0" presId="urn:microsoft.com/office/officeart/2005/8/layout/list1"/>
    <dgm:cxn modelId="{BC411AC2-5C17-47EE-8E7B-00471357BA3F}" srcId="{DF7F7A29-DAA2-404C-A4F6-7A1A3CD40610}" destId="{3C67763C-BA65-4C68-9F7D-3BEB582D119D}" srcOrd="2" destOrd="0" parTransId="{861763A8-6C16-4EEC-B3E3-84F59973A402}" sibTransId="{5E861B73-60DC-4817-BD5C-7A3B72266EB1}"/>
    <dgm:cxn modelId="{37F7C5FD-1F76-4FE6-A6BD-5C1827586DBC}" srcId="{DF7F7A29-DAA2-404C-A4F6-7A1A3CD40610}" destId="{3A33A61A-0A02-465E-AC0D-016EBA373755}" srcOrd="1" destOrd="0" parTransId="{F3F9D2DE-2252-4520-9520-812107B1125A}" sibTransId="{43964C0E-CDB8-45E3-83B7-E1B5612DC3CB}"/>
    <dgm:cxn modelId="{F3EE3C66-93EF-4423-8F43-58EA6F77019F}" srcId="{DF7F7A29-DAA2-404C-A4F6-7A1A3CD40610}" destId="{BFFB7FE7-9345-4F62-82E2-A73A5FFE5947}" srcOrd="0" destOrd="0" parTransId="{A7E39370-6DD9-4D94-8C00-564465AEF5D3}" sibTransId="{E1870352-5AE6-42A7-8428-88A3EF25C1B7}"/>
    <dgm:cxn modelId="{D0E15CFD-C3FB-4367-B423-AD0462BE06C1}" type="presOf" srcId="{3C67763C-BA65-4C68-9F7D-3BEB582D119D}" destId="{95F71AAD-4EEB-4D65-87DD-D72945AC6A04}" srcOrd="1" destOrd="0" presId="urn:microsoft.com/office/officeart/2005/8/layout/list1"/>
    <dgm:cxn modelId="{4AE1082F-8CDE-477C-8A85-26274992FE27}" type="presOf" srcId="{3C67763C-BA65-4C68-9F7D-3BEB582D119D}" destId="{33E8040D-A25F-41C0-B9D0-28FDEA797996}" srcOrd="0" destOrd="0" presId="urn:microsoft.com/office/officeart/2005/8/layout/list1"/>
    <dgm:cxn modelId="{05E51BE8-49F7-4B4C-A386-A4F48239116D}" type="presParOf" srcId="{84982A8E-A090-4633-A87A-96A6D3D7574C}" destId="{D912EF12-ED48-4FD3-BBB8-8B6ABFE4EE46}" srcOrd="0" destOrd="0" presId="urn:microsoft.com/office/officeart/2005/8/layout/list1"/>
    <dgm:cxn modelId="{E487A552-1698-447E-902E-F54D045ABD9C}" type="presParOf" srcId="{D912EF12-ED48-4FD3-BBB8-8B6ABFE4EE46}" destId="{BD8DFE2C-6DC4-418B-86EB-7DD7429FD029}" srcOrd="0" destOrd="0" presId="urn:microsoft.com/office/officeart/2005/8/layout/list1"/>
    <dgm:cxn modelId="{EEF2BAF1-5810-476E-9BF9-27736F3115B6}" type="presParOf" srcId="{D912EF12-ED48-4FD3-BBB8-8B6ABFE4EE46}" destId="{8C7303E2-209F-456C-A1CF-6D3CF449DF00}" srcOrd="1" destOrd="0" presId="urn:microsoft.com/office/officeart/2005/8/layout/list1"/>
    <dgm:cxn modelId="{391BAB03-4CBE-4BF8-BA01-60C27CB74803}" type="presParOf" srcId="{84982A8E-A090-4633-A87A-96A6D3D7574C}" destId="{018E640C-0432-4C67-9487-6ACD2DBA6B7F}" srcOrd="1" destOrd="0" presId="urn:microsoft.com/office/officeart/2005/8/layout/list1"/>
    <dgm:cxn modelId="{645B020C-5429-4ED1-8519-B661E54D2ACC}" type="presParOf" srcId="{84982A8E-A090-4633-A87A-96A6D3D7574C}" destId="{A89ED5B6-4EDA-4B2C-8EDE-7EDDF990D57D}" srcOrd="2" destOrd="0" presId="urn:microsoft.com/office/officeart/2005/8/layout/list1"/>
    <dgm:cxn modelId="{279F624D-CB5D-488F-9AFA-73B8BE9D9C1C}" type="presParOf" srcId="{84982A8E-A090-4633-A87A-96A6D3D7574C}" destId="{28792716-FF96-4B21-BDC4-40E19C7EF04D}" srcOrd="3" destOrd="0" presId="urn:microsoft.com/office/officeart/2005/8/layout/list1"/>
    <dgm:cxn modelId="{6F25F581-F521-4F8E-933A-77790E0CF04E}" type="presParOf" srcId="{84982A8E-A090-4633-A87A-96A6D3D7574C}" destId="{C960BBE0-B1DE-4D29-B93A-AD6EF15E3B26}" srcOrd="4" destOrd="0" presId="urn:microsoft.com/office/officeart/2005/8/layout/list1"/>
    <dgm:cxn modelId="{602C1D1A-3834-41B1-A86E-2EFDBA212137}" type="presParOf" srcId="{C960BBE0-B1DE-4D29-B93A-AD6EF15E3B26}" destId="{47677A20-0AFF-4EDE-AEAF-652CDE43D028}" srcOrd="0" destOrd="0" presId="urn:microsoft.com/office/officeart/2005/8/layout/list1"/>
    <dgm:cxn modelId="{3BEB6D88-709B-463C-B5CE-4C22250C3C9F}" type="presParOf" srcId="{C960BBE0-B1DE-4D29-B93A-AD6EF15E3B26}" destId="{5655F5BB-394F-4619-9ECC-47355B2537BB}" srcOrd="1" destOrd="0" presId="urn:microsoft.com/office/officeart/2005/8/layout/list1"/>
    <dgm:cxn modelId="{D697F330-405D-4766-9DF7-8A6A6D52F11C}" type="presParOf" srcId="{84982A8E-A090-4633-A87A-96A6D3D7574C}" destId="{40B62BE2-5320-45DD-BDFF-434BFAAECEB8}" srcOrd="5" destOrd="0" presId="urn:microsoft.com/office/officeart/2005/8/layout/list1"/>
    <dgm:cxn modelId="{E6ABB82C-79FE-4163-BD85-47854175095E}" type="presParOf" srcId="{84982A8E-A090-4633-A87A-96A6D3D7574C}" destId="{B8CC797B-E210-41ED-BFA4-AE2672BB47AA}" srcOrd="6" destOrd="0" presId="urn:microsoft.com/office/officeart/2005/8/layout/list1"/>
    <dgm:cxn modelId="{63164533-424F-402D-B400-44947F9957F1}" type="presParOf" srcId="{84982A8E-A090-4633-A87A-96A6D3D7574C}" destId="{28469BAB-7CA2-49FD-911D-141F6A295CC5}" srcOrd="7" destOrd="0" presId="urn:microsoft.com/office/officeart/2005/8/layout/list1"/>
    <dgm:cxn modelId="{CDA873CE-6732-46DF-9043-D912F2D2A8AC}" type="presParOf" srcId="{84982A8E-A090-4633-A87A-96A6D3D7574C}" destId="{DB18ACDF-C2E7-4B68-944D-791E6964BF7E}" srcOrd="8" destOrd="0" presId="urn:microsoft.com/office/officeart/2005/8/layout/list1"/>
    <dgm:cxn modelId="{7F547BDC-E59F-4016-9F9C-942A3DA60968}" type="presParOf" srcId="{DB18ACDF-C2E7-4B68-944D-791E6964BF7E}" destId="{33E8040D-A25F-41C0-B9D0-28FDEA797996}" srcOrd="0" destOrd="0" presId="urn:microsoft.com/office/officeart/2005/8/layout/list1"/>
    <dgm:cxn modelId="{277B4EE1-92FA-431D-9203-99250B84E0C5}" type="presParOf" srcId="{DB18ACDF-C2E7-4B68-944D-791E6964BF7E}" destId="{95F71AAD-4EEB-4D65-87DD-D72945AC6A04}" srcOrd="1" destOrd="0" presId="urn:microsoft.com/office/officeart/2005/8/layout/list1"/>
    <dgm:cxn modelId="{FE150020-C088-423C-9A78-8B3B477173D4}" type="presParOf" srcId="{84982A8E-A090-4633-A87A-96A6D3D7574C}" destId="{927FC9BF-2724-4D15-BD34-C32390EF9D6C}" srcOrd="9" destOrd="0" presId="urn:microsoft.com/office/officeart/2005/8/layout/list1"/>
    <dgm:cxn modelId="{DDDCCFA1-5C79-4D18-95B8-B7ACE51DB041}" type="presParOf" srcId="{84982A8E-A090-4633-A87A-96A6D3D7574C}" destId="{8F8F3DEC-2298-4CD3-A474-32BCC5F7903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21034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14817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7159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0869253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2020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0972519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91144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957688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7199295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020551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12240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991152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416470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7097332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4823922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7236293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7756537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7587287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6444561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1397449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00589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kk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42009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41031953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631963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3475925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2267637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4021609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315274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41569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762108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53914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916976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k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935798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3841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DEC53-BA38-4CA7-9821-18B06E04597A}" type="datetimeFigureOut">
              <a:rPr lang="kk-KZ" smtClean="0"/>
              <a:pPr/>
              <a:t>21.08.2022</a:t>
            </a:fld>
            <a:endParaRPr lang="kk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k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CBFCC-51BF-4AC1-A039-0F514CD4BA8D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75752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28334" y="1241854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kk-KZ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 </a:t>
            </a:r>
            <a:r>
              <a:rPr lang="kk-KZ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 </a:t>
            </a:r>
            <a:r>
              <a:rPr lang="kk-KZ" b="1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әдістемесі</a:t>
            </a:r>
            <a:endParaRPr lang="kk-KZ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14033" y="4399005"/>
            <a:ext cx="9144000" cy="2218039"/>
          </a:xfrm>
        </p:spPr>
        <p:txBody>
          <a:bodyPr>
            <a:normAutofit/>
          </a:bodyPr>
          <a:lstStyle/>
          <a:p>
            <a:pPr algn="r"/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</a:p>
          <a:p>
            <a:pPr algn="l"/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</a:t>
            </a:r>
            <a:endParaRPr lang="kk-K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86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8022" y="121822"/>
            <a:ext cx="8610600" cy="1293028"/>
          </a:xfrm>
        </p:spPr>
        <p:txBody>
          <a:bodyPr>
            <a:normAutofit/>
          </a:bodyPr>
          <a:lstStyle/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оқу пәні ретінде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1957" y="1434621"/>
            <a:ext cx="10820400" cy="227858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Әдебиеттерде оқу пәні төмендегідей ретпен анықталады: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жүйесі; білімді меңгерудегі оқу-танымдық іс-әрекет түрлерінің жүйесі; ғылымның негізін дидактикалық жүйелі түрде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мазмұндау;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жүйесіндегі белгілі сатының модулі, оның ішіне мақсаттылық, мазмұндық, қисындық-әдістемелік (технологиялық), нәтиже-бағалаушылық компоненттері енеді; өзіне сәйкес ғылым негізінде әлеуметтік тәжірибе әсерінен қалыптасатын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модуль. 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Лента лицом вниз 3"/>
          <p:cNvSpPr/>
          <p:nvPr/>
        </p:nvSpPr>
        <p:spPr>
          <a:xfrm>
            <a:off x="621957" y="4337222"/>
            <a:ext cx="3138616" cy="127274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 пәні </a:t>
            </a:r>
            <a:endParaRPr lang="kk-KZ" sz="2000" b="1" i="1" dirty="0">
              <a:solidFill>
                <a:srgbClr val="002060"/>
              </a:solidFill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4023154" y="3880022"/>
            <a:ext cx="6981567" cy="271848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ғылымның «фотосуреті». Оқу пәні жаңа білімдерді ашпайды, ол ғылымның дайын болған қорытындысын пайдаланады. </a:t>
            </a:r>
          </a:p>
          <a:p>
            <a:pPr algn="ctr"/>
            <a:r>
              <a:rPr lang="kk-KZ" sz="20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«Ғылым» және «оқу пәні» ұғымдарының мазмұндық талдауы олардың бір нүктеде түйісетінін көрсетті, бұл – </a:t>
            </a:r>
            <a:r>
              <a:rPr lang="kk-KZ" sz="20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білімнің жүйелілігі.</a:t>
            </a:r>
            <a:endParaRPr lang="ru-RU" sz="2000" b="1" i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kk-KZ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66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8156" y="1391372"/>
            <a:ext cx="10820400" cy="1203548"/>
          </a:xfrm>
        </p:spPr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пәні оқыту міндеттерін, білім алушылардың дайындығы мен жас ерекшелігін арнайы есепке алатын ғылымның негізінен тұрады. 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қызметі – </a:t>
            </a:r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88580855"/>
              </p:ext>
            </p:extLst>
          </p:nvPr>
        </p:nvGraphicFramePr>
        <p:xfrm>
          <a:off x="1853514" y="2682653"/>
          <a:ext cx="8155459" cy="2977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2645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04735" y="537519"/>
            <a:ext cx="7636476" cy="857559"/>
          </a:xfrm>
        </p:spPr>
        <p:txBody>
          <a:bodyPr>
            <a:normAutofit fontScale="85000" lnSpcReduction="10000"/>
          </a:bodyPr>
          <a:lstStyle/>
          <a:p>
            <a:pPr algn="r">
              <a:buFont typeface="Wingdings" panose="05000000000000000000" pitchFamily="2" charset="2"/>
              <a:buChar char="Ø"/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пәнінің құрылысын жасау кезінде бірнеше факторлар ескеріледі. 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Олар: </a:t>
            </a:r>
          </a:p>
          <a:p>
            <a:pPr algn="r"/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275007497"/>
              </p:ext>
            </p:extLst>
          </p:nvPr>
        </p:nvGraphicFramePr>
        <p:xfrm>
          <a:off x="494270" y="963827"/>
          <a:ext cx="11046941" cy="5659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85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5611" y="764373"/>
            <a:ext cx="10480589" cy="1293028"/>
          </a:xfrm>
        </p:spPr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Педагогиканың оқу пәні ретіндегі негізгі даму кезеңдері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5705" y="2168302"/>
            <a:ext cx="10820400" cy="1079981"/>
          </a:xfrm>
        </p:spPr>
        <p:txBody>
          <a:bodyPr>
            <a:normAutofit/>
          </a:bodyPr>
          <a:lstStyle/>
          <a:p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К.Д.Ушинский ғылыми педагогиканың қалыптасуының маңызды кезеңі – халық педагогикасы деп еспетген. Ол педагогикалық тәрбие жүйелерін халық өмірінің ерекшеліктерімен байланыстыра түсіндіреді.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74448982"/>
              </p:ext>
            </p:extLst>
          </p:nvPr>
        </p:nvGraphicFramePr>
        <p:xfrm>
          <a:off x="2884959" y="3359184"/>
          <a:ext cx="8621241" cy="2754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блако 4"/>
          <p:cNvSpPr/>
          <p:nvPr/>
        </p:nvSpPr>
        <p:spPr>
          <a:xfrm>
            <a:off x="296563" y="3590255"/>
            <a:ext cx="3472248" cy="2634153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Педагогиканың дамуында  екі үлкен кезеңді  белгілейді: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00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9708" y="407774"/>
            <a:ext cx="6926992" cy="80318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kk-KZ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Соңғы 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  ғана неміс педагогы Франц Хофман  педагогиканың дамуында үш кезеңді көрсетеді: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k-KZ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353661"/>
              </p:ext>
            </p:extLst>
          </p:nvPr>
        </p:nvGraphicFramePr>
        <p:xfrm>
          <a:off x="160638" y="1433384"/>
          <a:ext cx="11751276" cy="49682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657600"/>
                <a:gridCol w="80936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kk-KZ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Ерте кезең. </a:t>
                      </a:r>
                      <a:endParaRPr lang="kk-KZ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 автор тәрбие даналығы деп атайды. Бұл адамзаттың қарапайым педагогикалық ойлаудан  тәжірибемен  тексерілген ойлауға қарай көшу кезеңі. Осы кезеңдегі педагогикалық көздер: Ежелгі Египет  папирустары, «Соломон притчаларының кітабы» және т.б.</a:t>
                      </a:r>
                    </a:p>
                    <a:p>
                      <a:pPr algn="ctr"/>
                      <a:endParaRPr lang="kk-KZ" sz="2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kk-KZ" sz="2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kk-KZ" sz="22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Екінші кезең – «Пайдагогия». </a:t>
                      </a:r>
                      <a:endParaRPr lang="kk-KZ" sz="2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 кезеңінің қалыптасуында Ежелгі Грецияның педагогикалық ойлары ерекше орын алады. Бұнда педагогикалық білім саяси, философиялық және психологиялық білімнің бір бөлігі болып табылады.</a:t>
                      </a:r>
                    </a:p>
                    <a:p>
                      <a:pPr algn="ctr"/>
                      <a:endParaRPr lang="kk-KZ" sz="2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kk-KZ" sz="2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Педагогиканың дербес ғылыми теория ретінде қалыптасу кезеңі. </a:t>
                      </a:r>
                      <a:endParaRPr lang="kk-KZ" sz="2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2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 кезең  ұлы чех педагогы Я.А.Коменский есімімен тығыз байланысты. «Ұлы Дидактика» еңбегі.</a:t>
                      </a:r>
                    </a:p>
                    <a:p>
                      <a:pPr algn="ctr"/>
                      <a:endParaRPr lang="kk-KZ" sz="2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33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03092" y="189783"/>
            <a:ext cx="5303107" cy="897612"/>
          </a:xfrm>
        </p:spPr>
        <p:txBody>
          <a:bodyPr>
            <a:noAutofit/>
          </a:bodyPr>
          <a:lstStyle/>
          <a:p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Педагогиканың оқыту пәні ретінде </a:t>
            </a:r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endParaRPr lang="kk-K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738" y="1186248"/>
            <a:ext cx="11246708" cy="5585255"/>
          </a:xfrm>
        </p:spPr>
        <p:txBody>
          <a:bodyPr>
            <a:normAutofit fontScale="92500"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1922-1925 жж. П.П. Блонский, А.П. Пинкевич, А.Г. Калашников, М.С. Григорьевский, В.Я.Струминский, М.Жұмабаев, А.Байтұрсыновтың кітаптары жарыққа шығады.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1927-1930 жж. өткізілген педагогикалық пікірталастар педагогиканың дамуына өз үлесін қосты.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1931 ж. ең алғаш педагогикадан бағдарлама жасалады. Бағдарлама, оқулықтардың  авторлары негізінен орта және жоғары мектеп оқытушылары жасайды.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1933 ж. педагогикалық техникум және педагогикалық жоғарғы оқу орнына арналған бағдарлама енгізіледі. Бағдарлама мынадай негізгі бөлімдерден тұрады: 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Совет педагогикасының мәні, маңызы және мақсаты;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2)халыққа 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 жүйесі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оқу жоспары және бағдарламалар;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политехникалық  мектептегі оқыту әдістері; </a:t>
            </a:r>
            <a:endParaRPr lang="kk-K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мектептегі білім беру  жұмысын ұйымдастыру формалары;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6)оқулықтар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7)дисциплина;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8)мектептен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 жұмыс; 9)мұғалім; 10)мектептің ұйымдастырушылық педагогикалық мәселелері.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Оқулықтың теориясы қалыптаса бастайды. 70-ші жылдың басында еліміздің педагогикалық жоғарғы оқу орындарында психологиялық-педагогикалық пәндер және педагогикалық практика жүйесінің  жаңа түрі  енгізіледі. Бұл педагогика курсы үш тарауға бөлінді. Педагогикаға кіріспе, дидактикаға, тәрбие теориясы.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66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0959888"/>
              </p:ext>
            </p:extLst>
          </p:nvPr>
        </p:nvGraphicFramePr>
        <p:xfrm>
          <a:off x="481914" y="148282"/>
          <a:ext cx="11158151" cy="6437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295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580769" y="210065"/>
            <a:ext cx="11195220" cy="6264875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358775"/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 топқа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Т.Т. Тәжібаевтің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«Абай Құнанбаевтың педагогикалық, психологиялық, философиялық көзқарастары» (1957 ж.), «ХІХ ғасырдың ІІ жартысындағы Қазақстандағы ағартушылық-педагогикалық ойлардың дамуы» (1958 ж.),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Р.Г. Лембергтің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«Дидактические очерки» (1960 ж.), </a:t>
            </a:r>
            <a:r>
              <a:rPr lang="kk-KZ" sz="22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Сембаевтің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«Қазақ совет мектебінің тарихы» (1967 ж.),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 Көшекбаевтің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«Оқыту теориясы» (1967 ж.),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М.М. Мұқановтың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«Ақыл-ой өрісі» (1980 ж.),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К.Б. Жарықбаевтың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«Аталар сөзі-ақылдың көзі» (1980 ж.),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К.Б. Бержановтың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С.М. Мусиннің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 тарихы» (1984 ж.) және т.б. авторлардың еңбектері кірді.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58775"/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1990 жылдары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Ж.Б. Қоянбаевтың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«Педагогика» (1992 ж.),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Жұмабаевтың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«Педагогика» (1993 ж.),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К.Б. Жарықбаев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Қалиевтың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«Қазақ тәлім-тәрбиесі» (1995 ж.) кітаптары жарық көрді</a:t>
            </a:r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358775"/>
            <a:r>
              <a:rPr lang="kk-K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 педагогикалық жоғары оқу орындарының студенттеріне арналып, көптеген жылдар бойы негізгі оқу құралдарының қатарында болды.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35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оризонтальный свиток 3"/>
          <p:cNvSpPr/>
          <p:nvPr/>
        </p:nvSpPr>
        <p:spPr>
          <a:xfrm flipH="1">
            <a:off x="1000896" y="370702"/>
            <a:ext cx="10008973" cy="6128951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 топқа профессор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Н.Д. Хмельдің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редакциялауымен «Педагогика» (2003 ж.),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 Әбиевтің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«Педагогика» (2004 ж.),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Ж.Б. Қоянбаев, Р.М. Қоянбаевтың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«Педагогика» (2004 ж.) оқулықтар мен оқу құралдары кірді. Педагогика ғылымдарының докторы, ресейлік ғалым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П.И. Пидкасистыйдың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«Педагогика» атты оқулығы отандық ғалымдар </a:t>
            </a:r>
            <a:r>
              <a:rPr lang="kk-KZ" sz="22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Г.К. Ахметова, Ш.Т. Таубаевамен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қазақ тіліне аударылып (2006 ж.), Қазақстан Республикасының Білім және ғылым министірлігімен педагогикалық жоғары оқу орындарына және педагогикалық колледждерде оқылатын оқулық ретінде ұсынылды.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73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Жоспар: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1. </a:t>
            </a:r>
            <a:r>
              <a:rPr lang="kk-KZ" dirty="0"/>
              <a:t>Педагогика оқу пәні ретінде </a:t>
            </a:r>
            <a:endParaRPr lang="ru-RU" dirty="0"/>
          </a:p>
          <a:p>
            <a:r>
              <a:rPr lang="kk-KZ" dirty="0" smtClean="0"/>
              <a:t>2</a:t>
            </a:r>
            <a:r>
              <a:rPr lang="kk-KZ" dirty="0"/>
              <a:t>. </a:t>
            </a:r>
            <a:r>
              <a:rPr lang="kk-KZ" dirty="0" smtClean="0"/>
              <a:t> Педагогиканы оқыту әдістемесі пәнінің міндеттері</a:t>
            </a:r>
          </a:p>
          <a:p>
            <a:r>
              <a:rPr lang="kk-KZ" dirty="0" smtClean="0"/>
              <a:t>3. Оқу </a:t>
            </a:r>
            <a:r>
              <a:rPr lang="kk-KZ" dirty="0"/>
              <a:t>пәні  ретінде педагогика </a:t>
            </a:r>
            <a:r>
              <a:rPr lang="kk-KZ" dirty="0" smtClean="0"/>
              <a:t> пәнінің дамуының </a:t>
            </a:r>
            <a:r>
              <a:rPr lang="kk-KZ" dirty="0"/>
              <a:t>негізгі кезеңдері</a:t>
            </a:r>
            <a:r>
              <a:rPr lang="kk-KZ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51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/>
              <a:t>Негізгі ұғымдар: </a:t>
            </a:r>
            <a:r>
              <a:rPr lang="kk-KZ" dirty="0"/>
              <a:t> </a:t>
            </a:r>
            <a:r>
              <a:rPr lang="kk-KZ" dirty="0" smtClean="0"/>
              <a:t> әдіснама, әдіс, даму жолдары.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сұрақтары:</a:t>
            </a:r>
          </a:p>
          <a:p>
            <a:r>
              <a:rPr lang="kk-KZ" dirty="0" smtClean="0"/>
              <a:t>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1)педагогиканы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оқыту әдістемесі пәні нені зерттейді?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2)Педагогиканы оқыту  әдістемесінің жалпы және дербес бөліктері дегеніміз не?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3)Педагогиканы оқыту әдістемесі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пәнінің оқу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ретіндегі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 қандай?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4189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6380" y="265764"/>
            <a:ext cx="10491358" cy="1280890"/>
          </a:xfrm>
        </p:spPr>
        <p:txBody>
          <a:bodyPr>
            <a:normAutofit fontScale="90000"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Ұлы педагог В.А. Сухомлинский педагогиканы мұғалімнің басты ғылымы деп атап көрсеткен.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15993" y="1460155"/>
            <a:ext cx="9477631" cy="5002428"/>
          </a:xfrm>
        </p:spPr>
        <p:txBody>
          <a:bodyPr>
            <a:normAutofit/>
          </a:bodyPr>
          <a:lstStyle/>
          <a:p>
            <a:r>
              <a:rPr lang="kk-K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тарихында қоғам мен мәдениетті дамытушы мұғалім тұлғасы екені  танылды. Ұлы Қазан төңкерісінен кейін Қазақстанда педагогикалық оқу орындары  көптеп ашыла бастайды. </a:t>
            </a:r>
            <a:endParaRPr lang="kk-KZ" sz="20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1930 жылдан бастап педагогикалық институт мектепке мұғалімдерді дайындайтын жоғарғы оқу орнының негізгі түрі болып табылды. 1937 ж педагогикалық техникумдар педагогикалық училищелерге өзгертілді. 1998 ж. – колледж.</a:t>
            </a:r>
            <a:endParaRPr lang="ru-RU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90004065"/>
              </p:ext>
            </p:extLst>
          </p:nvPr>
        </p:nvGraphicFramePr>
        <p:xfrm>
          <a:off x="1606377" y="2741045"/>
          <a:ext cx="8896862" cy="2261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649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3601" y="762000"/>
            <a:ext cx="8915400" cy="2030627"/>
          </a:xfrm>
        </p:spPr>
        <p:txBody>
          <a:bodyPr>
            <a:normAutofit/>
          </a:bodyPr>
          <a:lstStyle/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 оқыту әдістемесі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бұл теория мен практиканың жинақталуы. Ол педагогиканы оқыту процесін оқытудың мазмұнын, формасымен әдістерін оқушы мен мұғалімнің  әрекетінің бірлігі ретінде танытады.  ПОӘ-сі оқыту ережелереі мен принциптерін, оның формалары мен әдістерін болашақ мұғалімнің  кәсіби деңгейін көтеру үшін белгілейді.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660600925"/>
              </p:ext>
            </p:extLst>
          </p:nvPr>
        </p:nvGraphicFramePr>
        <p:xfrm>
          <a:off x="806749" y="1078012"/>
          <a:ext cx="10429103" cy="6039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616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нутый угол 12"/>
          <p:cNvSpPr/>
          <p:nvPr/>
        </p:nvSpPr>
        <p:spPr>
          <a:xfrm>
            <a:off x="8606883" y="4137454"/>
            <a:ext cx="3332205" cy="2496065"/>
          </a:xfrm>
          <a:prstGeom prst="foldedCorne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педагогикалық теорияның негіздемесі, құрылымы, бастапқы қағидалары,  білімді ашулары мен принциптері жайындағы  білім жүйесі. </a:t>
            </a: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795319" y="3527855"/>
            <a:ext cx="420129" cy="578707"/>
          </a:xfrm>
          <a:prstGeom prst="down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9" name="Стрелка вниз 8"/>
          <p:cNvSpPr/>
          <p:nvPr/>
        </p:nvSpPr>
        <p:spPr>
          <a:xfrm>
            <a:off x="3231292" y="1416908"/>
            <a:ext cx="321276" cy="580768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4" name="Лента лицом вниз 3"/>
          <p:cNvSpPr/>
          <p:nvPr/>
        </p:nvSpPr>
        <p:spPr>
          <a:xfrm>
            <a:off x="1444412" y="418069"/>
            <a:ext cx="6624549" cy="1299520"/>
          </a:xfrm>
          <a:prstGeom prst="ribb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 оқыту әдістемесі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4843849" y="2331309"/>
            <a:ext cx="2353963" cy="1196546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 әдіснама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667264" y="1886465"/>
            <a:ext cx="4176585" cy="2088292"/>
          </a:xfrm>
          <a:prstGeom prst="strip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материалын жүйелеудің негізі </a:t>
            </a:r>
          </a:p>
          <a:p>
            <a:pPr algn="ctr"/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460787" y="4100384"/>
            <a:ext cx="3509321" cy="253313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 – бұл теориялық принциптері  болып ұсталынады.</a:t>
            </a:r>
          </a:p>
          <a:p>
            <a:pPr algn="ctr"/>
            <a:endParaRPr lang="kk-KZ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Выноска-облако 11"/>
          <p:cNvSpPr/>
          <p:nvPr/>
        </p:nvSpPr>
        <p:spPr>
          <a:xfrm rot="518522">
            <a:off x="7371651" y="2130741"/>
            <a:ext cx="3411234" cy="2115848"/>
          </a:xfrm>
          <a:prstGeom prst="cloud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білімнің әдіснамасы</a:t>
            </a: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7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10146"/>
              </p:ext>
            </p:extLst>
          </p:nvPr>
        </p:nvGraphicFramePr>
        <p:xfrm>
          <a:off x="691978" y="729050"/>
          <a:ext cx="11047413" cy="5590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004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блако 9"/>
          <p:cNvSpPr/>
          <p:nvPr/>
        </p:nvSpPr>
        <p:spPr>
          <a:xfrm flipH="1">
            <a:off x="7018634" y="3711060"/>
            <a:ext cx="4572003" cy="297798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педагогикалық зерттеулер жүргізіледі.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kk-KZ" sz="2400" dirty="0"/>
          </a:p>
        </p:txBody>
      </p:sp>
      <p:sp>
        <p:nvSpPr>
          <p:cNvPr id="9" name="Облако 8"/>
          <p:cNvSpPr/>
          <p:nvPr/>
        </p:nvSpPr>
        <p:spPr>
          <a:xfrm>
            <a:off x="469559" y="3711060"/>
            <a:ext cx="4683210" cy="297798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kk-KZ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әдістеме педагогиканы оқыту процесінің ерекшеліктерін анықтайды,  педагогиканы оқыту процесінің принциптерін, мазмұнын, әдістерін және ұйымдастыруын негіздейді. </a:t>
            </a:r>
            <a:endParaRPr lang="ru-RU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kk-KZ" dirty="0"/>
          </a:p>
        </p:txBody>
      </p:sp>
      <p:sp>
        <p:nvSpPr>
          <p:cNvPr id="4" name="Круглая лента лицом вниз 3"/>
          <p:cNvSpPr/>
          <p:nvPr/>
        </p:nvSpPr>
        <p:spPr>
          <a:xfrm>
            <a:off x="827903" y="506630"/>
            <a:ext cx="9934832" cy="1322172"/>
          </a:xfrm>
          <a:prstGeom prst="ellipseRibb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 оқыту әдістемесінің дамуы </a:t>
            </a: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1223319" y="2372498"/>
            <a:ext cx="2767914" cy="1631092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1.түсіндірмелі кезең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Вертикальный свиток 6"/>
          <p:cNvSpPr/>
          <p:nvPr/>
        </p:nvSpPr>
        <p:spPr>
          <a:xfrm flipH="1">
            <a:off x="7636477" y="2372498"/>
            <a:ext cx="2767914" cy="1631092"/>
          </a:xfrm>
          <a:prstGeom prst="vertic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2.дамушы кезең </a:t>
            </a:r>
            <a:endParaRPr lang="kk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ройная стрелка влево/вправо/вверх 7"/>
          <p:cNvSpPr/>
          <p:nvPr/>
        </p:nvSpPr>
        <p:spPr>
          <a:xfrm>
            <a:off x="4188941" y="2261286"/>
            <a:ext cx="3212756" cy="1223319"/>
          </a:xfrm>
          <a:prstGeom prst="leftRight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31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2948700"/>
              </p:ext>
            </p:extLst>
          </p:nvPr>
        </p:nvGraphicFramePr>
        <p:xfrm>
          <a:off x="-1779372" y="1618736"/>
          <a:ext cx="8019535" cy="384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024183" y="554312"/>
            <a:ext cx="786301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k-KZ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Педагогикалық ғылымның даму бағыты – дамушы адамның шығармашылығын жетілдіру мен қалыптастырудың ғылыми негіздері мен нақты жолдарын жасау.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k-KZ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2.Шығармашылық тұлғаны қалыптастырушы – мұғалім. Оның кәсіби  дайындығының негізі – педагогика. Сондықтан курстың мазмұнын белгілеу өте маңызды міндет.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k-KZ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Педагогиканы оқыту әдістемесі болашақ мұғалімге білімді меңгеруге, олардың кәсіби бағытталуын белгілеуге, құлықтық, эстетикалық және дене тәрбиесінің деңгейін көтеруге жол ашу.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k-KZ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4.ПОӘ-сі мектепте және басқа да оқу  орындарында оқу-тәрбие  жұмысын ұйымдастыру дағдысымен  болашақ мұғалімдерді қаруландыру үшін оларды оқыту әдстерін, формаларын таңдайды және жүйелейді.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k-KZ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5.Жинақталған тәжірибені жүйелеу, әдістемелік нұсқаулар дайындау.</a:t>
            </a:r>
            <a:endParaRPr lang="ru-RU" sz="2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k-KZ" sz="2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Мұғалімнің шығармашылығын жетілдіру, ынталандыру.</a:t>
            </a:r>
            <a:endParaRPr lang="ru-RU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74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След самолета">
  <a:themeElements>
    <a:clrScheme name="След самолета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След самолета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лед самолета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</TotalTime>
  <Words>1336</Words>
  <Application>Microsoft Office PowerPoint</Application>
  <PresentationFormat>Широкоэкранный</PresentationFormat>
  <Paragraphs>108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Century Gothic</vt:lpstr>
      <vt:lpstr>Times New Roman</vt:lpstr>
      <vt:lpstr>Wingdings</vt:lpstr>
      <vt:lpstr>Wingdings 3</vt:lpstr>
      <vt:lpstr>Легкий дым</vt:lpstr>
      <vt:lpstr>След самолета</vt:lpstr>
      <vt:lpstr>Педагогиканы оқыту әдістемесі</vt:lpstr>
      <vt:lpstr>Жоспар:</vt:lpstr>
      <vt:lpstr>Презентация PowerPoint</vt:lpstr>
      <vt:lpstr>Ұлы педагог В.А. Сухомлинский педагогиканы мұғалімнің басты ғылымы деп атап көрсеткен.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Педагогика оқу пәні ретінде</vt:lpstr>
      <vt:lpstr>Презентация PowerPoint</vt:lpstr>
      <vt:lpstr>Презентация PowerPoint</vt:lpstr>
      <vt:lpstr>Педагогиканың оқу пәні ретіндегі негізгі даму кезеңдері</vt:lpstr>
      <vt:lpstr>Презентация PowerPoint</vt:lpstr>
      <vt:lpstr>Педагогиканың оқыту пәні ретінде дамуы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Педагогиканы оқыту әдістемесінің пәні мен міндеттері</dc:title>
  <dc:creator>Taeyeon Kim</dc:creator>
  <cp:lastModifiedBy>Пользователь Windows</cp:lastModifiedBy>
  <cp:revision>17</cp:revision>
  <dcterms:created xsi:type="dcterms:W3CDTF">2017-03-08T18:26:04Z</dcterms:created>
  <dcterms:modified xsi:type="dcterms:W3CDTF">2022-08-20T18:04:22Z</dcterms:modified>
</cp:coreProperties>
</file>